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colors3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drawing3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500" r:id="rId5"/>
    <p:sldId id="499" r:id="rId6"/>
    <p:sldId id="603" r:id="rId7"/>
    <p:sldId id="594" r:id="rId8"/>
    <p:sldId id="615" r:id="rId9"/>
    <p:sldId id="579" r:id="rId10"/>
    <p:sldId id="272" r:id="rId11"/>
    <p:sldId id="275" r:id="rId12"/>
    <p:sldId id="276" r:id="rId13"/>
    <p:sldId id="477" r:id="rId14"/>
    <p:sldId id="541" r:id="rId15"/>
    <p:sldId id="279" r:id="rId16"/>
    <p:sldId id="544" r:id="rId17"/>
    <p:sldId id="545" r:id="rId18"/>
    <p:sldId id="546" r:id="rId19"/>
    <p:sldId id="547" r:id="rId20"/>
    <p:sldId id="548" r:id="rId21"/>
    <p:sldId id="549" r:id="rId22"/>
    <p:sldId id="550" r:id="rId23"/>
    <p:sldId id="551" r:id="rId24"/>
    <p:sldId id="552" r:id="rId25"/>
    <p:sldId id="610" r:id="rId26"/>
    <p:sldId id="554" r:id="rId27"/>
    <p:sldId id="555" r:id="rId28"/>
    <p:sldId id="556" r:id="rId29"/>
    <p:sldId id="557" r:id="rId30"/>
    <p:sldId id="558" r:id="rId31"/>
    <p:sldId id="559" r:id="rId32"/>
    <p:sldId id="560" r:id="rId33"/>
    <p:sldId id="611" r:id="rId34"/>
    <p:sldId id="562" r:id="rId35"/>
    <p:sldId id="563" r:id="rId36"/>
    <p:sldId id="565" r:id="rId37"/>
    <p:sldId id="566" r:id="rId38"/>
    <p:sldId id="567" r:id="rId39"/>
    <p:sldId id="568" r:id="rId40"/>
    <p:sldId id="569" r:id="rId41"/>
    <p:sldId id="570" r:id="rId42"/>
    <p:sldId id="571" r:id="rId43"/>
    <p:sldId id="609" r:id="rId44"/>
    <p:sldId id="604" r:id="rId45"/>
    <p:sldId id="606" r:id="rId46"/>
    <p:sldId id="612" r:id="rId47"/>
    <p:sldId id="617" r:id="rId48"/>
    <p:sldId id="613" r:id="rId49"/>
    <p:sldId id="616" r:id="rId50"/>
    <p:sldId id="599" r:id="rId51"/>
    <p:sldId id="600" r:id="rId52"/>
    <p:sldId id="601" r:id="rId53"/>
    <p:sldId id="619" r:id="rId54"/>
    <p:sldId id="460" r:id="rId55"/>
    <p:sldId id="578" r:id="rId56"/>
  </p:sldIdLst>
  <p:sldSz cx="12192000" cy="6858000"/>
  <p:notesSz cx="6858000" cy="9144000"/>
  <p:defaultTextStyle>
    <a:defPPr>
      <a:defRPr lang="ar-S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" initials="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88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8" autoAdjust="0"/>
    <p:restoredTop sz="92991" autoAdjust="0"/>
  </p:normalViewPr>
  <p:slideViewPr>
    <p:cSldViewPr snapToGrid="0" showGuides="1">
      <p:cViewPr varScale="1">
        <p:scale>
          <a:sx n="85" d="100"/>
          <a:sy n="85" d="100"/>
        </p:scale>
        <p:origin x="138" y="84"/>
      </p:cViewPr>
      <p:guideLst>
        <p:guide orient="horz" pos="214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0" Type="http://schemas.openxmlformats.org/officeDocument/2006/relationships/commentAuthors" Target="commentAuthors.xml"/><Relationship Id="rId6" Type="http://schemas.openxmlformats.org/officeDocument/2006/relationships/slide" Target="slides/slide3.xml"/><Relationship Id="rId59" Type="http://schemas.openxmlformats.org/officeDocument/2006/relationships/tableStyles" Target="tableStyles.xml"/><Relationship Id="rId58" Type="http://schemas.openxmlformats.org/officeDocument/2006/relationships/viewProps" Target="viewProps.xml"/><Relationship Id="rId57" Type="http://schemas.openxmlformats.org/officeDocument/2006/relationships/presProps" Target="presProps.xml"/><Relationship Id="rId56" Type="http://schemas.openxmlformats.org/officeDocument/2006/relationships/slide" Target="slides/slide53.xml"/><Relationship Id="rId55" Type="http://schemas.openxmlformats.org/officeDocument/2006/relationships/slide" Target="slides/slide52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2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03DCFE-232B-4607-9586-0DF2D94E9758}" type="doc">
      <dgm:prSet loTypeId="urn:microsoft.com/office/officeart/2005/8/layout/list1#2" loCatId="list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en-US"/>
        </a:p>
      </dgm:t>
    </dgm:pt>
    <dgm:pt modelId="{D4F77502-BC51-4B91-8A8B-9A835FD1B1E8}">
      <dgm:prSet phldr="0" custT="1"/>
      <dgm:spPr/>
      <dgm:t>
        <a:bodyPr vert="horz" wrap="square"/>
        <a:lstStyle/>
        <a:p>
          <a:pPr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sz="2000" dirty="0">
              <a:sym typeface="+mn-ea"/>
            </a:rPr>
            <a:t>A</a:t>
          </a:r>
          <a:r>
            <a:rPr lang="en-US" sz="2000" b="1" kern="1200" dirty="0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  <a:sym typeface="+mn-ea"/>
            </a:rPr>
            <a:t>void Crowding</a:t>
          </a:r>
          <a:endParaRPr lang="en-US" sz="2000" b="1" kern="1200" dirty="0">
            <a:solidFill>
              <a:srgbClr val="000000"/>
            </a:solidFill>
            <a:latin typeface="Times New Roman" panose="02020603050405020304" pitchFamily="18" charset="0"/>
            <a:ea typeface="SimSun" panose="02010600030101010101" pitchFamily="2" charset="-122"/>
            <a:cs typeface="Times New Roman" panose="02020603050405020304" pitchFamily="18" charset="0"/>
          </a:endParaRPr>
        </a:p>
      </dgm:t>
    </dgm:pt>
    <dgm:pt modelId="{3198B320-25A3-4CCA-893B-4C15657312EC}" cxnId="{B6CDA0D0-C7F0-4EB3-BBFA-33523A92A725}" type="parTrans">
      <dgm:prSet/>
      <dgm:spPr/>
      <dgm:t>
        <a:bodyPr/>
        <a:lstStyle/>
        <a:p>
          <a:endParaRPr lang="en-US"/>
        </a:p>
      </dgm:t>
    </dgm:pt>
    <dgm:pt modelId="{5F9E1F9D-B158-421B-8E7D-77615001B7C3}" cxnId="{B6CDA0D0-C7F0-4EB3-BBFA-33523A92A725}" type="sibTrans">
      <dgm:prSet/>
      <dgm:spPr/>
      <dgm:t>
        <a:bodyPr/>
        <a:lstStyle/>
        <a:p>
          <a:endParaRPr lang="en-US"/>
        </a:p>
      </dgm:t>
    </dgm:pt>
    <dgm:pt modelId="{872CB588-BA67-4B4C-918A-FBCEE9F73F51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sz="2000" dirty="0">
              <a:sym typeface="+mn-ea"/>
            </a:rPr>
            <a:t>K</a:t>
          </a:r>
          <a:r>
            <a:rPr lang="en-US" sz="2000" b="1" kern="1200" dirty="0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  <a:sym typeface="+mn-ea"/>
            </a:rPr>
            <a:t>eep Related Material Together</a:t>
          </a:r>
          <a:endParaRPr lang="en-US" sz="2000" b="1" kern="1200" dirty="0">
            <a:solidFill>
              <a:srgbClr val="000000"/>
            </a:solidFill>
            <a:latin typeface="Times New Roman" panose="02020603050405020304" pitchFamily="18" charset="0"/>
            <a:ea typeface="SimSun" panose="02010600030101010101" pitchFamily="2" charset="-122"/>
            <a:cs typeface="Times New Roman" panose="02020603050405020304" pitchFamily="18" charset="0"/>
          </a:endParaRPr>
        </a:p>
      </dgm:t>
    </dgm:pt>
    <dgm:pt modelId="{33D7FB44-F1AB-4D08-827C-689C607F6CAA}" cxnId="{AB94DB39-3A52-43BA-8B81-300100A806AC}" type="parTrans">
      <dgm:prSet/>
      <dgm:spPr/>
      <dgm:t>
        <a:bodyPr/>
        <a:lstStyle/>
        <a:p>
          <a:endParaRPr lang="en-US"/>
        </a:p>
      </dgm:t>
    </dgm:pt>
    <dgm:pt modelId="{D82D8A86-7003-4D7A-80F8-C55CD12D758C}" cxnId="{AB94DB39-3A52-43BA-8B81-300100A806AC}" type="sibTrans">
      <dgm:prSet/>
      <dgm:spPr/>
      <dgm:t>
        <a:bodyPr/>
        <a:lstStyle/>
        <a:p>
          <a:endParaRPr lang="en-US"/>
        </a:p>
      </dgm:t>
    </dgm:pt>
    <dgm:pt modelId="{5CFCA1B8-E984-410F-B147-9615E5C14B46}">
      <dgm:prSet phldr="0" custT="1"/>
      <dgm:spPr/>
      <dgm:t>
        <a:bodyPr vert="horz" wrap="square"/>
        <a:lstStyle/>
        <a:p>
          <a:pPr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sz="2000" dirty="0">
              <a:sym typeface="+mn-ea"/>
            </a:rPr>
            <a:t>F</a:t>
          </a:r>
          <a:r>
            <a:rPr lang="en-US" sz="2000" b="1" kern="1200" dirty="0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  <a:sym typeface="+mn-ea"/>
            </a:rPr>
            <a:t>acilitate scoring</a:t>
          </a:r>
          <a:endParaRPr lang="en-US" sz="2000" b="1" kern="1200" dirty="0">
            <a:solidFill>
              <a:srgbClr val="000000"/>
            </a:solidFill>
            <a:latin typeface="Times New Roman" panose="02020603050405020304" pitchFamily="18" charset="0"/>
            <a:ea typeface="SimSun" panose="02010600030101010101" pitchFamily="2" charset="-122"/>
            <a:cs typeface="Times New Roman" panose="02020603050405020304" pitchFamily="18" charset="0"/>
          </a:endParaRPr>
        </a:p>
      </dgm:t>
    </dgm:pt>
    <dgm:pt modelId="{5A8F1664-798A-42FA-81BF-2C4387E8FEE5}" cxnId="{87060BC7-4D83-447E-8711-BB8C4525B60C}" type="parTrans">
      <dgm:prSet/>
      <dgm:spPr/>
      <dgm:t>
        <a:bodyPr/>
        <a:lstStyle/>
        <a:p>
          <a:endParaRPr lang="en-US"/>
        </a:p>
      </dgm:t>
    </dgm:pt>
    <dgm:pt modelId="{EAA3C06E-821D-4C0B-9D3F-DD6FF64D1748}" cxnId="{87060BC7-4D83-447E-8711-BB8C4525B60C}" type="sibTrans">
      <dgm:prSet/>
      <dgm:spPr/>
      <dgm:t>
        <a:bodyPr/>
        <a:lstStyle/>
        <a:p>
          <a:endParaRPr lang="en-US"/>
        </a:p>
      </dgm:t>
    </dgm:pt>
    <dgm:pt modelId="{6E647DCC-CAC8-43C0-924B-7D7A88166769}">
      <dgm:prSet phldr="0" custT="0"/>
      <dgm:spPr/>
      <dgm:t>
        <a:bodyPr vert="horz" wrap="square"/>
        <a:lstStyle/>
        <a:p>
          <a:pPr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b="1" dirty="0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rPr>
            <a:t>arrange in random way </a:t>
          </a:r>
        </a:p>
      </dgm:t>
    </dgm:pt>
    <dgm:pt modelId="{BC64AAD0-0A38-4662-A01E-EB46313E9EEC}" cxnId="{214C12EA-DA7A-4F7F-9C2E-797B02237B42}" type="parTrans">
      <dgm:prSet/>
      <dgm:spPr/>
      <dgm:t>
        <a:bodyPr/>
        <a:lstStyle/>
        <a:p>
          <a:endParaRPr lang="en-US"/>
        </a:p>
      </dgm:t>
    </dgm:pt>
    <dgm:pt modelId="{F2A1D23D-212F-400A-916D-1540F8222108}" cxnId="{214C12EA-DA7A-4F7F-9C2E-797B02237B42}" type="sibTrans">
      <dgm:prSet/>
      <dgm:spPr/>
      <dgm:t>
        <a:bodyPr/>
        <a:lstStyle/>
        <a:p>
          <a:endParaRPr lang="en-US"/>
        </a:p>
      </dgm:t>
    </dgm:pt>
    <dgm:pt modelId="{0D97C80E-1018-4314-BDD1-C2262BCB42A0}" type="pres">
      <dgm:prSet presAssocID="{3C03DCFE-232B-4607-9586-0DF2D94E9758}" presName="linear" presStyleCnt="0">
        <dgm:presLayoutVars>
          <dgm:dir/>
          <dgm:animLvl val="lvl"/>
          <dgm:resizeHandles val="exact"/>
        </dgm:presLayoutVars>
      </dgm:prSet>
      <dgm:spPr/>
    </dgm:pt>
    <dgm:pt modelId="{FAD06A0B-9E9F-4B4E-BAFF-A163D3B34B0C}" type="pres">
      <dgm:prSet presAssocID="{D4F77502-BC51-4B91-8A8B-9A835FD1B1E8}" presName="parentLin" presStyleCnt="0"/>
      <dgm:spPr/>
    </dgm:pt>
    <dgm:pt modelId="{F88D4A03-DCA4-44DD-BA76-4039D2F5D8B3}" type="pres">
      <dgm:prSet presAssocID="{D4F77502-BC51-4B91-8A8B-9A835FD1B1E8}" presName="parentLeftMargin" presStyleLbl="node1" presStyleIdx="0" presStyleCnt="4"/>
      <dgm:spPr/>
    </dgm:pt>
    <dgm:pt modelId="{869F024C-D23E-4819-B864-B1250DFF0738}" type="pres">
      <dgm:prSet presAssocID="{D4F77502-BC51-4B91-8A8B-9A835FD1B1E8}" presName="parentText" presStyleLbl="node1" presStyleIdx="0" presStyleCnt="4" custScaleX="121286" custScaleY="133943" custLinFactNeighborX="11144" custLinFactNeighborY="43022">
        <dgm:presLayoutVars>
          <dgm:chMax val="0"/>
          <dgm:bulletEnabled val="1"/>
        </dgm:presLayoutVars>
      </dgm:prSet>
      <dgm:spPr/>
    </dgm:pt>
    <dgm:pt modelId="{12D10CDB-07E9-43F4-BF82-606844544086}" type="pres">
      <dgm:prSet presAssocID="{D4F77502-BC51-4B91-8A8B-9A835FD1B1E8}" presName="negativeSpace" presStyleCnt="0"/>
      <dgm:spPr/>
    </dgm:pt>
    <dgm:pt modelId="{649FF97A-489A-4071-89CE-76887C1B5D08}" type="pres">
      <dgm:prSet presAssocID="{D4F77502-BC51-4B91-8A8B-9A835FD1B1E8}" presName="childText" presStyleLbl="conFgAcc1" presStyleIdx="0" presStyleCnt="4">
        <dgm:presLayoutVars>
          <dgm:bulletEnabled val="1"/>
        </dgm:presLayoutVars>
      </dgm:prSet>
      <dgm:spPr/>
    </dgm:pt>
    <dgm:pt modelId="{B5F3EC4E-0906-4F1A-922F-1A4B24F60241}" type="pres">
      <dgm:prSet presAssocID="{5F9E1F9D-B158-421B-8E7D-77615001B7C3}" presName="spaceBetweenRectangles" presStyleCnt="0"/>
      <dgm:spPr/>
    </dgm:pt>
    <dgm:pt modelId="{64AF2D87-E237-4974-9A1C-06E62BD611D5}" type="pres">
      <dgm:prSet presAssocID="{872CB588-BA67-4B4C-918A-FBCEE9F73F51}" presName="parentLin" presStyleCnt="0"/>
      <dgm:spPr/>
    </dgm:pt>
    <dgm:pt modelId="{843626E8-6006-460F-AADF-A7C09D9ECA31}" type="pres">
      <dgm:prSet presAssocID="{872CB588-BA67-4B4C-918A-FBCEE9F73F51}" presName="parentLeftMargin" presStyleLbl="node1" presStyleIdx="0" presStyleCnt="4"/>
      <dgm:spPr/>
    </dgm:pt>
    <dgm:pt modelId="{49655E98-5FB6-4E77-AA4A-F6F55F8AA15B}" type="pres">
      <dgm:prSet presAssocID="{872CB588-BA67-4B4C-918A-FBCEE9F73F51}" presName="parentText" presStyleLbl="node1" presStyleIdx="1" presStyleCnt="4" custScaleX="122879" custScaleY="140122">
        <dgm:presLayoutVars>
          <dgm:chMax val="0"/>
          <dgm:bulletEnabled val="1"/>
        </dgm:presLayoutVars>
      </dgm:prSet>
      <dgm:spPr/>
    </dgm:pt>
    <dgm:pt modelId="{7F86FA9E-6686-45DA-8AAB-D1CC90DC9A3A}" type="pres">
      <dgm:prSet presAssocID="{872CB588-BA67-4B4C-918A-FBCEE9F73F51}" presName="negativeSpace" presStyleCnt="0"/>
      <dgm:spPr/>
    </dgm:pt>
    <dgm:pt modelId="{0048614E-E2A7-4B1D-B045-3FC968C76E93}" type="pres">
      <dgm:prSet presAssocID="{872CB588-BA67-4B4C-918A-FBCEE9F73F51}" presName="childText" presStyleLbl="conFgAcc1" presStyleIdx="1" presStyleCnt="4">
        <dgm:presLayoutVars>
          <dgm:bulletEnabled val="1"/>
        </dgm:presLayoutVars>
      </dgm:prSet>
      <dgm:spPr/>
    </dgm:pt>
    <dgm:pt modelId="{CD9BEFAF-34FE-4A0B-8933-C50120209474}" type="pres">
      <dgm:prSet presAssocID="{D82D8A86-7003-4D7A-80F8-C55CD12D758C}" presName="spaceBetweenRectangles" presStyleCnt="0"/>
      <dgm:spPr/>
    </dgm:pt>
    <dgm:pt modelId="{3ACB74BC-9198-4535-9597-2EB066B06075}" type="pres">
      <dgm:prSet presAssocID="{5CFCA1B8-E984-410F-B147-9615E5C14B46}" presName="parentLin" presStyleCnt="0"/>
      <dgm:spPr/>
    </dgm:pt>
    <dgm:pt modelId="{401A9AB4-0A56-4CA5-9258-DEB0B6285136}" type="pres">
      <dgm:prSet presAssocID="{5CFCA1B8-E984-410F-B147-9615E5C14B46}" presName="parentLeftMargin" presStyleLbl="node1" presStyleIdx="1" presStyleCnt="4"/>
      <dgm:spPr/>
    </dgm:pt>
    <dgm:pt modelId="{03F02C31-630A-4317-B2FC-96981E77449A}" type="pres">
      <dgm:prSet presAssocID="{5CFCA1B8-E984-410F-B147-9615E5C14B46}" presName="parentText" presStyleLbl="node1" presStyleIdx="2" presStyleCnt="4" custScaleX="122879" custScaleY="108705">
        <dgm:presLayoutVars>
          <dgm:chMax val="0"/>
          <dgm:bulletEnabled val="1"/>
        </dgm:presLayoutVars>
      </dgm:prSet>
      <dgm:spPr/>
    </dgm:pt>
    <dgm:pt modelId="{C469F358-7730-437E-8689-BD3CF7FD7637}" type="pres">
      <dgm:prSet presAssocID="{5CFCA1B8-E984-410F-B147-9615E5C14B46}" presName="negativeSpace" presStyleCnt="0"/>
      <dgm:spPr/>
    </dgm:pt>
    <dgm:pt modelId="{22E18130-936F-4907-A235-BAB621D5C050}" type="pres">
      <dgm:prSet presAssocID="{5CFCA1B8-E984-410F-B147-9615E5C14B46}" presName="childText" presStyleLbl="conFgAcc1" presStyleIdx="2" presStyleCnt="4">
        <dgm:presLayoutVars>
          <dgm:bulletEnabled val="1"/>
        </dgm:presLayoutVars>
      </dgm:prSet>
      <dgm:spPr/>
    </dgm:pt>
    <dgm:pt modelId="{1FD83B92-5990-4625-90EB-BF18BA5DD13C}" type="pres">
      <dgm:prSet presAssocID="{EAA3C06E-821D-4C0B-9D3F-DD6FF64D1748}" presName="spaceBetweenRectangles" presStyleCnt="0"/>
      <dgm:spPr/>
    </dgm:pt>
    <dgm:pt modelId="{6B693185-EFFF-4B62-BEA9-3F67085D7849}" type="pres">
      <dgm:prSet presAssocID="{6E647DCC-CAC8-43C0-924B-7D7A88166769}" presName="parentLin" presStyleCnt="0"/>
      <dgm:spPr/>
    </dgm:pt>
    <dgm:pt modelId="{1C87CC33-C5C0-4704-B6E9-3803312D444B}" type="pres">
      <dgm:prSet presAssocID="{6E647DCC-CAC8-43C0-924B-7D7A88166769}" presName="parentLeftMargin" presStyleLbl="node1" presStyleIdx="2" presStyleCnt="4"/>
      <dgm:spPr/>
    </dgm:pt>
    <dgm:pt modelId="{48DD655F-E327-49EF-AB16-A9F277BA652B}" type="pres">
      <dgm:prSet presAssocID="{6E647DCC-CAC8-43C0-924B-7D7A88166769}" presName="parentText" presStyleLbl="node1" presStyleIdx="3" presStyleCnt="4" custScaleX="122083" custScaleY="111098" custLinFactNeighborX="5572" custLinFactNeighborY="-12747">
        <dgm:presLayoutVars>
          <dgm:chMax val="0"/>
          <dgm:bulletEnabled val="1"/>
        </dgm:presLayoutVars>
      </dgm:prSet>
      <dgm:spPr/>
    </dgm:pt>
    <dgm:pt modelId="{8A1DCDCB-97FC-4401-A3A7-357FFB28EAB8}" type="pres">
      <dgm:prSet presAssocID="{6E647DCC-CAC8-43C0-924B-7D7A88166769}" presName="negativeSpace" presStyleCnt="0"/>
      <dgm:spPr/>
    </dgm:pt>
    <dgm:pt modelId="{32A0B3AB-8E2D-4517-B334-0D132F3D33A7}" type="pres">
      <dgm:prSet presAssocID="{6E647DCC-CAC8-43C0-924B-7D7A88166769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F772861C-9479-487F-B9D1-FF74BBD13C01}" type="presOf" srcId="{D4F77502-BC51-4B91-8A8B-9A835FD1B1E8}" destId="{F88D4A03-DCA4-44DD-BA76-4039D2F5D8B3}" srcOrd="0" destOrd="0" presId="urn:microsoft.com/office/officeart/2005/8/layout/list1#2"/>
    <dgm:cxn modelId="{7750D522-E07F-4EE2-A789-B291B1D64A95}" type="presOf" srcId="{D4F77502-BC51-4B91-8A8B-9A835FD1B1E8}" destId="{869F024C-D23E-4819-B864-B1250DFF0738}" srcOrd="1" destOrd="0" presId="urn:microsoft.com/office/officeart/2005/8/layout/list1#2"/>
    <dgm:cxn modelId="{8141CD2B-4837-40BC-A26D-12D882CF35F1}" type="presOf" srcId="{6E647DCC-CAC8-43C0-924B-7D7A88166769}" destId="{1C87CC33-C5C0-4704-B6E9-3803312D444B}" srcOrd="0" destOrd="0" presId="urn:microsoft.com/office/officeart/2005/8/layout/list1#2"/>
    <dgm:cxn modelId="{AB94DB39-3A52-43BA-8B81-300100A806AC}" srcId="{3C03DCFE-232B-4607-9586-0DF2D94E9758}" destId="{872CB588-BA67-4B4C-918A-FBCEE9F73F51}" srcOrd="1" destOrd="0" parTransId="{33D7FB44-F1AB-4D08-827C-689C607F6CAA}" sibTransId="{D82D8A86-7003-4D7A-80F8-C55CD12D758C}"/>
    <dgm:cxn modelId="{2B6DBE71-396E-4303-BF85-F2D7927974CF}" type="presOf" srcId="{5CFCA1B8-E984-410F-B147-9615E5C14B46}" destId="{401A9AB4-0A56-4CA5-9258-DEB0B6285136}" srcOrd="0" destOrd="0" presId="urn:microsoft.com/office/officeart/2005/8/layout/list1#2"/>
    <dgm:cxn modelId="{5F97DD7E-EBA0-4EF4-879C-6E5CC6A40AC5}" type="presOf" srcId="{872CB588-BA67-4B4C-918A-FBCEE9F73F51}" destId="{49655E98-5FB6-4E77-AA4A-F6F55F8AA15B}" srcOrd="1" destOrd="0" presId="urn:microsoft.com/office/officeart/2005/8/layout/list1#2"/>
    <dgm:cxn modelId="{C6E1A983-125F-45CB-B0BB-9EC75AA3AD53}" type="presOf" srcId="{6E647DCC-CAC8-43C0-924B-7D7A88166769}" destId="{48DD655F-E327-49EF-AB16-A9F277BA652B}" srcOrd="1" destOrd="0" presId="urn:microsoft.com/office/officeart/2005/8/layout/list1#2"/>
    <dgm:cxn modelId="{A0883784-1849-4783-9C26-D25E081FF13B}" type="presOf" srcId="{5CFCA1B8-E984-410F-B147-9615E5C14B46}" destId="{03F02C31-630A-4317-B2FC-96981E77449A}" srcOrd="1" destOrd="0" presId="urn:microsoft.com/office/officeart/2005/8/layout/list1#2"/>
    <dgm:cxn modelId="{92B20C87-8AEC-4219-8670-2B852B7EB61D}" type="presOf" srcId="{872CB588-BA67-4B4C-918A-FBCEE9F73F51}" destId="{843626E8-6006-460F-AADF-A7C09D9ECA31}" srcOrd="0" destOrd="0" presId="urn:microsoft.com/office/officeart/2005/8/layout/list1#2"/>
    <dgm:cxn modelId="{87060BC7-4D83-447E-8711-BB8C4525B60C}" srcId="{3C03DCFE-232B-4607-9586-0DF2D94E9758}" destId="{5CFCA1B8-E984-410F-B147-9615E5C14B46}" srcOrd="2" destOrd="0" parTransId="{5A8F1664-798A-42FA-81BF-2C4387E8FEE5}" sibTransId="{EAA3C06E-821D-4C0B-9D3F-DD6FF64D1748}"/>
    <dgm:cxn modelId="{B6CDA0D0-C7F0-4EB3-BBFA-33523A92A725}" srcId="{3C03DCFE-232B-4607-9586-0DF2D94E9758}" destId="{D4F77502-BC51-4B91-8A8B-9A835FD1B1E8}" srcOrd="0" destOrd="0" parTransId="{3198B320-25A3-4CCA-893B-4C15657312EC}" sibTransId="{5F9E1F9D-B158-421B-8E7D-77615001B7C3}"/>
    <dgm:cxn modelId="{DDC72FE9-E212-4DE7-B053-39DF59BB14A4}" type="presOf" srcId="{3C03DCFE-232B-4607-9586-0DF2D94E9758}" destId="{0D97C80E-1018-4314-BDD1-C2262BCB42A0}" srcOrd="0" destOrd="0" presId="urn:microsoft.com/office/officeart/2005/8/layout/list1#2"/>
    <dgm:cxn modelId="{214C12EA-DA7A-4F7F-9C2E-797B02237B42}" srcId="{3C03DCFE-232B-4607-9586-0DF2D94E9758}" destId="{6E647DCC-CAC8-43C0-924B-7D7A88166769}" srcOrd="3" destOrd="0" parTransId="{BC64AAD0-0A38-4662-A01E-EB46313E9EEC}" sibTransId="{F2A1D23D-212F-400A-916D-1540F8222108}"/>
    <dgm:cxn modelId="{AFB40C82-5F72-4CCC-BBF5-CD42FFD00FBE}" type="presParOf" srcId="{0D97C80E-1018-4314-BDD1-C2262BCB42A0}" destId="{FAD06A0B-9E9F-4B4E-BAFF-A163D3B34B0C}" srcOrd="0" destOrd="0" presId="urn:microsoft.com/office/officeart/2005/8/layout/list1#2"/>
    <dgm:cxn modelId="{CD5A139B-9E70-4E84-B696-2151EE7D2CED}" type="presParOf" srcId="{FAD06A0B-9E9F-4B4E-BAFF-A163D3B34B0C}" destId="{F88D4A03-DCA4-44DD-BA76-4039D2F5D8B3}" srcOrd="0" destOrd="0" presId="urn:microsoft.com/office/officeart/2005/8/layout/list1#2"/>
    <dgm:cxn modelId="{24727974-57F7-4251-A4BD-537ACDBE5A84}" type="presParOf" srcId="{FAD06A0B-9E9F-4B4E-BAFF-A163D3B34B0C}" destId="{869F024C-D23E-4819-B864-B1250DFF0738}" srcOrd="1" destOrd="0" presId="urn:microsoft.com/office/officeart/2005/8/layout/list1#2"/>
    <dgm:cxn modelId="{38380F07-DACF-4A7D-A415-A2196A689EF8}" type="presParOf" srcId="{0D97C80E-1018-4314-BDD1-C2262BCB42A0}" destId="{12D10CDB-07E9-43F4-BF82-606844544086}" srcOrd="1" destOrd="0" presId="urn:microsoft.com/office/officeart/2005/8/layout/list1#2"/>
    <dgm:cxn modelId="{2DBFEAED-10DE-4B5D-AA20-B571348259D7}" type="presParOf" srcId="{0D97C80E-1018-4314-BDD1-C2262BCB42A0}" destId="{649FF97A-489A-4071-89CE-76887C1B5D08}" srcOrd="2" destOrd="0" presId="urn:microsoft.com/office/officeart/2005/8/layout/list1#2"/>
    <dgm:cxn modelId="{DE1BF1E8-DDA6-4064-940C-7FDAF135C450}" type="presParOf" srcId="{0D97C80E-1018-4314-BDD1-C2262BCB42A0}" destId="{B5F3EC4E-0906-4F1A-922F-1A4B24F60241}" srcOrd="3" destOrd="0" presId="urn:microsoft.com/office/officeart/2005/8/layout/list1#2"/>
    <dgm:cxn modelId="{8015C031-3795-4C19-ACFD-6A6EC943E869}" type="presParOf" srcId="{0D97C80E-1018-4314-BDD1-C2262BCB42A0}" destId="{64AF2D87-E237-4974-9A1C-06E62BD611D5}" srcOrd="4" destOrd="0" presId="urn:microsoft.com/office/officeart/2005/8/layout/list1#2"/>
    <dgm:cxn modelId="{1E0748CA-761E-4AF1-8C5D-396AD5BE0817}" type="presParOf" srcId="{64AF2D87-E237-4974-9A1C-06E62BD611D5}" destId="{843626E8-6006-460F-AADF-A7C09D9ECA31}" srcOrd="0" destOrd="0" presId="urn:microsoft.com/office/officeart/2005/8/layout/list1#2"/>
    <dgm:cxn modelId="{F21FE00E-F4AA-4526-AD87-734D198B8ADE}" type="presParOf" srcId="{64AF2D87-E237-4974-9A1C-06E62BD611D5}" destId="{49655E98-5FB6-4E77-AA4A-F6F55F8AA15B}" srcOrd="1" destOrd="0" presId="urn:microsoft.com/office/officeart/2005/8/layout/list1#2"/>
    <dgm:cxn modelId="{5EAABD25-9F04-4808-AADC-E1CAE00F969F}" type="presParOf" srcId="{0D97C80E-1018-4314-BDD1-C2262BCB42A0}" destId="{7F86FA9E-6686-45DA-8AAB-D1CC90DC9A3A}" srcOrd="5" destOrd="0" presId="urn:microsoft.com/office/officeart/2005/8/layout/list1#2"/>
    <dgm:cxn modelId="{56CD8C91-51B1-4F41-BA30-C537665B1B17}" type="presParOf" srcId="{0D97C80E-1018-4314-BDD1-C2262BCB42A0}" destId="{0048614E-E2A7-4B1D-B045-3FC968C76E93}" srcOrd="6" destOrd="0" presId="urn:microsoft.com/office/officeart/2005/8/layout/list1#2"/>
    <dgm:cxn modelId="{426E2114-BC97-42D6-BFAE-48262CAABFC2}" type="presParOf" srcId="{0D97C80E-1018-4314-BDD1-C2262BCB42A0}" destId="{CD9BEFAF-34FE-4A0B-8933-C50120209474}" srcOrd="7" destOrd="0" presId="urn:microsoft.com/office/officeart/2005/8/layout/list1#2"/>
    <dgm:cxn modelId="{2645DC94-33FF-48EF-AFA3-A7CD20AFAC83}" type="presParOf" srcId="{0D97C80E-1018-4314-BDD1-C2262BCB42A0}" destId="{3ACB74BC-9198-4535-9597-2EB066B06075}" srcOrd="8" destOrd="0" presId="urn:microsoft.com/office/officeart/2005/8/layout/list1#2"/>
    <dgm:cxn modelId="{D4A414C7-0E83-4C85-8C52-984D8CB0185C}" type="presParOf" srcId="{3ACB74BC-9198-4535-9597-2EB066B06075}" destId="{401A9AB4-0A56-4CA5-9258-DEB0B6285136}" srcOrd="0" destOrd="0" presId="urn:microsoft.com/office/officeart/2005/8/layout/list1#2"/>
    <dgm:cxn modelId="{4BF751BF-567B-4857-88C5-ACD9C9FAA3AA}" type="presParOf" srcId="{3ACB74BC-9198-4535-9597-2EB066B06075}" destId="{03F02C31-630A-4317-B2FC-96981E77449A}" srcOrd="1" destOrd="0" presId="urn:microsoft.com/office/officeart/2005/8/layout/list1#2"/>
    <dgm:cxn modelId="{6D074A30-7978-4722-99DC-7770A1F82D67}" type="presParOf" srcId="{0D97C80E-1018-4314-BDD1-C2262BCB42A0}" destId="{C469F358-7730-437E-8689-BD3CF7FD7637}" srcOrd="9" destOrd="0" presId="urn:microsoft.com/office/officeart/2005/8/layout/list1#2"/>
    <dgm:cxn modelId="{F4816D95-2435-4E28-B96B-EA1B26A1BC37}" type="presParOf" srcId="{0D97C80E-1018-4314-BDD1-C2262BCB42A0}" destId="{22E18130-936F-4907-A235-BAB621D5C050}" srcOrd="10" destOrd="0" presId="urn:microsoft.com/office/officeart/2005/8/layout/list1#2"/>
    <dgm:cxn modelId="{D2C40414-43A3-4E30-A11E-A760825DB0A0}" type="presParOf" srcId="{0D97C80E-1018-4314-BDD1-C2262BCB42A0}" destId="{1FD83B92-5990-4625-90EB-BF18BA5DD13C}" srcOrd="11" destOrd="0" presId="urn:microsoft.com/office/officeart/2005/8/layout/list1#2"/>
    <dgm:cxn modelId="{139444F0-F3FA-46EF-A703-C876D786D9F9}" type="presParOf" srcId="{0D97C80E-1018-4314-BDD1-C2262BCB42A0}" destId="{6B693185-EFFF-4B62-BEA9-3F67085D7849}" srcOrd="12" destOrd="0" presId="urn:microsoft.com/office/officeart/2005/8/layout/list1#2"/>
    <dgm:cxn modelId="{3B454B6E-2715-4C78-BA3D-D5CB24A14176}" type="presParOf" srcId="{6B693185-EFFF-4B62-BEA9-3F67085D7849}" destId="{1C87CC33-C5C0-4704-B6E9-3803312D444B}" srcOrd="0" destOrd="0" presId="urn:microsoft.com/office/officeart/2005/8/layout/list1#2"/>
    <dgm:cxn modelId="{B5F56A7D-46AC-4B5E-BACA-80F549F16843}" type="presParOf" srcId="{6B693185-EFFF-4B62-BEA9-3F67085D7849}" destId="{48DD655F-E327-49EF-AB16-A9F277BA652B}" srcOrd="1" destOrd="0" presId="urn:microsoft.com/office/officeart/2005/8/layout/list1#2"/>
    <dgm:cxn modelId="{EDFAEE28-C2FB-4856-BE79-2A72B6151837}" type="presParOf" srcId="{0D97C80E-1018-4314-BDD1-C2262BCB42A0}" destId="{8A1DCDCB-97FC-4401-A3A7-357FFB28EAB8}" srcOrd="13" destOrd="0" presId="urn:microsoft.com/office/officeart/2005/8/layout/list1#2"/>
    <dgm:cxn modelId="{5C2EB9D4-FC34-40BF-AE6A-496713115AFF}" type="presParOf" srcId="{0D97C80E-1018-4314-BDD1-C2262BCB42A0}" destId="{32A0B3AB-8E2D-4517-B334-0D132F3D33A7}" srcOrd="14" destOrd="0" presId="urn:microsoft.com/office/officeart/2005/8/layout/list1#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C03DCFE-232B-4607-9586-0DF2D94E9758}" type="doc">
      <dgm:prSet loTypeId="urn:microsoft.com/office/officeart/2005/8/layout/list1#3" loCatId="list" qsTypeId="urn:microsoft.com/office/officeart/2005/8/quickstyle/simple1#3" qsCatId="simple" csTypeId="urn:microsoft.com/office/officeart/2005/8/colors/accent1_2#3" csCatId="accent1" phldr="1"/>
      <dgm:spPr/>
      <dgm:t>
        <a:bodyPr/>
        <a:lstStyle/>
        <a:p>
          <a:endParaRPr lang="en-US"/>
        </a:p>
      </dgm:t>
    </dgm:pt>
    <dgm:pt modelId="{D4F77502-BC51-4B91-8A8B-9A835FD1B1E8}">
      <dgm:prSet phldr="0" custT="1"/>
      <dgm:spPr/>
      <dgm:t>
        <a:bodyPr vert="horz" wrap="square"/>
        <a:lstStyle/>
        <a:p>
          <a:pPr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A</a:t>
          </a:r>
          <a:r>
            <a:rPr lang="en-US" sz="20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llow enough time</a:t>
          </a:r>
          <a:endParaRPr lang="en-US" sz="2000" b="1" kern="1200" dirty="0">
            <a:solidFill>
              <a:srgbClr val="000000"/>
            </a:solidFill>
            <a:latin typeface="Times New Roman" panose="02020603050405020304" pitchFamily="18" charset="0"/>
            <a:ea typeface="SimSun" panose="02010600030101010101" pitchFamily="2" charset="-122"/>
            <a:cs typeface="Times New Roman" panose="02020603050405020304" pitchFamily="18" charset="0"/>
          </a:endParaRPr>
        </a:p>
      </dgm:t>
    </dgm:pt>
    <dgm:pt modelId="{3198B320-25A3-4CCA-893B-4C15657312EC}" cxnId="{8FE3143B-C086-4FB2-9737-509F57C0C3E6}" type="parTrans">
      <dgm:prSet/>
      <dgm:spPr/>
      <dgm:t>
        <a:bodyPr/>
        <a:lstStyle/>
        <a:p>
          <a:endParaRPr lang="en-US"/>
        </a:p>
      </dgm:t>
    </dgm:pt>
    <dgm:pt modelId="{5F9E1F9D-B158-421B-8E7D-77615001B7C3}" cxnId="{8FE3143B-C086-4FB2-9737-509F57C0C3E6}" type="sibTrans">
      <dgm:prSet/>
      <dgm:spPr/>
      <dgm:t>
        <a:bodyPr/>
        <a:lstStyle/>
        <a:p>
          <a:endParaRPr lang="en-US"/>
        </a:p>
      </dgm:t>
    </dgm:pt>
    <dgm:pt modelId="{872CB588-BA67-4B4C-918A-FBCEE9F73F51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sz="2000">
              <a:sym typeface="+mn-ea"/>
            </a:rPr>
            <a:t>A</a:t>
          </a:r>
          <a:r>
            <a:rPr lang="en-US" sz="2000" b="1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  <a:sym typeface="+mn-ea"/>
            </a:rPr>
            <a:t>rrange Test Items in a Logical Sequence</a:t>
          </a:r>
          <a:endParaRPr lang="en-US" sz="2000" b="1">
            <a:solidFill>
              <a:srgbClr val="000000"/>
            </a:solidFill>
            <a:latin typeface="Times New Roman" panose="02020603050405020304" pitchFamily="18" charset="0"/>
            <a:ea typeface="SimSun" panose="02010600030101010101" pitchFamily="2" charset="-122"/>
            <a:cs typeface="Times New Roman" panose="02020603050405020304" pitchFamily="18" charset="0"/>
          </a:endParaRPr>
        </a:p>
      </dgm:t>
    </dgm:pt>
    <dgm:pt modelId="{33D7FB44-F1AB-4D08-827C-689C607F6CAA}" cxnId="{C9B736A7-47C9-4236-B67E-13405572CA34}" type="parTrans">
      <dgm:prSet/>
      <dgm:spPr/>
      <dgm:t>
        <a:bodyPr/>
        <a:lstStyle/>
        <a:p>
          <a:endParaRPr lang="en-US"/>
        </a:p>
      </dgm:t>
    </dgm:pt>
    <dgm:pt modelId="{D82D8A86-7003-4D7A-80F8-C55CD12D758C}" cxnId="{C9B736A7-47C9-4236-B67E-13405572CA34}" type="sibTrans">
      <dgm:prSet/>
      <dgm:spPr/>
      <dgm:t>
        <a:bodyPr/>
        <a:lstStyle/>
        <a:p>
          <a:endParaRPr lang="en-US"/>
        </a:p>
      </dgm:t>
    </dgm:pt>
    <dgm:pt modelId="{5CFCA1B8-E984-410F-B147-9615E5C14B46}">
      <dgm:prSet phldr="0" custT="1"/>
      <dgm:spPr/>
      <dgm:t>
        <a:bodyPr vert="horz" wrap="square"/>
        <a:lstStyle/>
        <a:p>
          <a:pPr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sz="2000">
              <a:sym typeface="+mn-ea"/>
            </a:rPr>
            <a:t>W</a:t>
          </a:r>
          <a:r>
            <a:rPr lang="en-US" sz="2000" b="1" kern="1200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  <a:sym typeface="+mn-ea"/>
            </a:rPr>
            <a:t>rite Directions</a:t>
          </a:r>
          <a:endParaRPr lang="en-US" sz="2000" b="1" kern="1200">
            <a:solidFill>
              <a:srgbClr val="000000"/>
            </a:solidFill>
            <a:latin typeface="Times New Roman" panose="02020603050405020304" pitchFamily="18" charset="0"/>
            <a:ea typeface="SimSun" panose="02010600030101010101" pitchFamily="2" charset="-122"/>
            <a:cs typeface="Times New Roman" panose="02020603050405020304" pitchFamily="18" charset="0"/>
          </a:endParaRPr>
        </a:p>
      </dgm:t>
    </dgm:pt>
    <dgm:pt modelId="{5A8F1664-798A-42FA-81BF-2C4387E8FEE5}" cxnId="{4FAC4DA7-E8B8-4F49-845E-FC0CA01E253B}" type="parTrans">
      <dgm:prSet/>
      <dgm:spPr/>
      <dgm:t>
        <a:bodyPr/>
        <a:lstStyle/>
        <a:p>
          <a:endParaRPr lang="en-US"/>
        </a:p>
      </dgm:t>
    </dgm:pt>
    <dgm:pt modelId="{EAA3C06E-821D-4C0B-9D3F-DD6FF64D1748}" cxnId="{4FAC4DA7-E8B8-4F49-845E-FC0CA01E253B}" type="sibTrans">
      <dgm:prSet/>
      <dgm:spPr/>
      <dgm:t>
        <a:bodyPr/>
        <a:lstStyle/>
        <a:p>
          <a:endParaRPr lang="en-US"/>
        </a:p>
      </dgm:t>
    </dgm:pt>
    <dgm:pt modelId="{6E647DCC-CAC8-43C0-924B-7D7A88166769}">
      <dgm:prSet phldr="0" custT="0"/>
      <dgm:spPr/>
      <dgm:t>
        <a:bodyPr vert="horz" wrap="square"/>
        <a:lstStyle/>
        <a:p>
          <a:pPr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>
              <a:sym typeface="+mn-ea"/>
            </a:rPr>
            <a:t>U</a:t>
          </a:r>
          <a:r>
            <a:rPr lang="en-US" b="1" kern="1200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  <a:sym typeface="+mn-ea"/>
            </a:rPr>
            <a:t>se a Cover Page</a:t>
          </a:r>
          <a:endParaRPr lang="en-US" b="1" kern="1200">
            <a:solidFill>
              <a:srgbClr val="000000"/>
            </a:solidFill>
            <a:latin typeface="Times New Roman" panose="02020603050405020304" pitchFamily="18" charset="0"/>
            <a:ea typeface="SimSun" panose="02010600030101010101" pitchFamily="2" charset="-122"/>
            <a:cs typeface="Times New Roman" panose="02020603050405020304" pitchFamily="18" charset="0"/>
          </a:endParaRPr>
        </a:p>
      </dgm:t>
    </dgm:pt>
    <dgm:pt modelId="{BC64AAD0-0A38-4662-A01E-EB46313E9EEC}" cxnId="{290D1174-AC5C-4A13-AB51-0FB101C8D6A7}" type="parTrans">
      <dgm:prSet/>
      <dgm:spPr/>
      <dgm:t>
        <a:bodyPr/>
        <a:lstStyle/>
        <a:p>
          <a:endParaRPr lang="en-US"/>
        </a:p>
      </dgm:t>
    </dgm:pt>
    <dgm:pt modelId="{F2A1D23D-212F-400A-916D-1540F8222108}" cxnId="{290D1174-AC5C-4A13-AB51-0FB101C8D6A7}" type="sibTrans">
      <dgm:prSet/>
      <dgm:spPr/>
      <dgm:t>
        <a:bodyPr/>
        <a:lstStyle/>
        <a:p>
          <a:endParaRPr lang="en-US"/>
        </a:p>
      </dgm:t>
    </dgm:pt>
    <dgm:pt modelId="{0D97C80E-1018-4314-BDD1-C2262BCB42A0}" type="pres">
      <dgm:prSet presAssocID="{3C03DCFE-232B-4607-9586-0DF2D94E9758}" presName="linear" presStyleCnt="0">
        <dgm:presLayoutVars>
          <dgm:dir/>
          <dgm:animLvl val="lvl"/>
          <dgm:resizeHandles val="exact"/>
        </dgm:presLayoutVars>
      </dgm:prSet>
      <dgm:spPr/>
    </dgm:pt>
    <dgm:pt modelId="{FAD06A0B-9E9F-4B4E-BAFF-A163D3B34B0C}" type="pres">
      <dgm:prSet presAssocID="{D4F77502-BC51-4B91-8A8B-9A835FD1B1E8}" presName="parentLin" presStyleCnt="0"/>
      <dgm:spPr/>
    </dgm:pt>
    <dgm:pt modelId="{F88D4A03-DCA4-44DD-BA76-4039D2F5D8B3}" type="pres">
      <dgm:prSet presAssocID="{D4F77502-BC51-4B91-8A8B-9A835FD1B1E8}" presName="parentLeftMargin" presStyleLbl="node1" presStyleIdx="0" presStyleCnt="4"/>
      <dgm:spPr/>
    </dgm:pt>
    <dgm:pt modelId="{869F024C-D23E-4819-B864-B1250DFF0738}" type="pres">
      <dgm:prSet presAssocID="{D4F77502-BC51-4B91-8A8B-9A835FD1B1E8}" presName="parentText" presStyleLbl="node1" presStyleIdx="0" presStyleCnt="4" custScaleX="121286" custScaleY="162788" custLinFactNeighborX="11144" custLinFactNeighborY="43022">
        <dgm:presLayoutVars>
          <dgm:chMax val="0"/>
          <dgm:bulletEnabled val="1"/>
        </dgm:presLayoutVars>
      </dgm:prSet>
      <dgm:spPr/>
    </dgm:pt>
    <dgm:pt modelId="{12D10CDB-07E9-43F4-BF82-606844544086}" type="pres">
      <dgm:prSet presAssocID="{D4F77502-BC51-4B91-8A8B-9A835FD1B1E8}" presName="negativeSpace" presStyleCnt="0"/>
      <dgm:spPr/>
    </dgm:pt>
    <dgm:pt modelId="{649FF97A-489A-4071-89CE-76887C1B5D08}" type="pres">
      <dgm:prSet presAssocID="{D4F77502-BC51-4B91-8A8B-9A835FD1B1E8}" presName="childText" presStyleLbl="conFgAcc1" presStyleIdx="0" presStyleCnt="4">
        <dgm:presLayoutVars>
          <dgm:bulletEnabled val="1"/>
        </dgm:presLayoutVars>
      </dgm:prSet>
      <dgm:spPr/>
    </dgm:pt>
    <dgm:pt modelId="{B5F3EC4E-0906-4F1A-922F-1A4B24F60241}" type="pres">
      <dgm:prSet presAssocID="{5F9E1F9D-B158-421B-8E7D-77615001B7C3}" presName="spaceBetweenRectangles" presStyleCnt="0"/>
      <dgm:spPr/>
    </dgm:pt>
    <dgm:pt modelId="{64AF2D87-E237-4974-9A1C-06E62BD611D5}" type="pres">
      <dgm:prSet presAssocID="{872CB588-BA67-4B4C-918A-FBCEE9F73F51}" presName="parentLin" presStyleCnt="0"/>
      <dgm:spPr/>
    </dgm:pt>
    <dgm:pt modelId="{843626E8-6006-460F-AADF-A7C09D9ECA31}" type="pres">
      <dgm:prSet presAssocID="{872CB588-BA67-4B4C-918A-FBCEE9F73F51}" presName="parentLeftMargin" presStyleLbl="node1" presStyleIdx="0" presStyleCnt="4"/>
      <dgm:spPr/>
    </dgm:pt>
    <dgm:pt modelId="{49655E98-5FB6-4E77-AA4A-F6F55F8AA15B}" type="pres">
      <dgm:prSet presAssocID="{872CB588-BA67-4B4C-918A-FBCEE9F73F51}" presName="parentText" presStyleLbl="node1" presStyleIdx="1" presStyleCnt="4" custScaleX="122879" custScaleY="162844">
        <dgm:presLayoutVars>
          <dgm:chMax val="0"/>
          <dgm:bulletEnabled val="1"/>
        </dgm:presLayoutVars>
      </dgm:prSet>
      <dgm:spPr/>
    </dgm:pt>
    <dgm:pt modelId="{7F86FA9E-6686-45DA-8AAB-D1CC90DC9A3A}" type="pres">
      <dgm:prSet presAssocID="{872CB588-BA67-4B4C-918A-FBCEE9F73F51}" presName="negativeSpace" presStyleCnt="0"/>
      <dgm:spPr/>
    </dgm:pt>
    <dgm:pt modelId="{0048614E-E2A7-4B1D-B045-3FC968C76E93}" type="pres">
      <dgm:prSet presAssocID="{872CB588-BA67-4B4C-918A-FBCEE9F73F51}" presName="childText" presStyleLbl="conFgAcc1" presStyleIdx="1" presStyleCnt="4">
        <dgm:presLayoutVars>
          <dgm:bulletEnabled val="1"/>
        </dgm:presLayoutVars>
      </dgm:prSet>
      <dgm:spPr/>
    </dgm:pt>
    <dgm:pt modelId="{CD9BEFAF-34FE-4A0B-8933-C50120209474}" type="pres">
      <dgm:prSet presAssocID="{D82D8A86-7003-4D7A-80F8-C55CD12D758C}" presName="spaceBetweenRectangles" presStyleCnt="0"/>
      <dgm:spPr/>
    </dgm:pt>
    <dgm:pt modelId="{3ACB74BC-9198-4535-9597-2EB066B06075}" type="pres">
      <dgm:prSet presAssocID="{5CFCA1B8-E984-410F-B147-9615E5C14B46}" presName="parentLin" presStyleCnt="0"/>
      <dgm:spPr/>
    </dgm:pt>
    <dgm:pt modelId="{401A9AB4-0A56-4CA5-9258-DEB0B6285136}" type="pres">
      <dgm:prSet presAssocID="{5CFCA1B8-E984-410F-B147-9615E5C14B46}" presName="parentLeftMargin" presStyleLbl="node1" presStyleIdx="1" presStyleCnt="4"/>
      <dgm:spPr/>
    </dgm:pt>
    <dgm:pt modelId="{03F02C31-630A-4317-B2FC-96981E77449A}" type="pres">
      <dgm:prSet presAssocID="{5CFCA1B8-E984-410F-B147-9615E5C14B46}" presName="parentText" presStyleLbl="node1" presStyleIdx="2" presStyleCnt="4" custScaleX="122879" custScaleY="120429">
        <dgm:presLayoutVars>
          <dgm:chMax val="0"/>
          <dgm:bulletEnabled val="1"/>
        </dgm:presLayoutVars>
      </dgm:prSet>
      <dgm:spPr/>
    </dgm:pt>
    <dgm:pt modelId="{C469F358-7730-437E-8689-BD3CF7FD7637}" type="pres">
      <dgm:prSet presAssocID="{5CFCA1B8-E984-410F-B147-9615E5C14B46}" presName="negativeSpace" presStyleCnt="0"/>
      <dgm:spPr/>
    </dgm:pt>
    <dgm:pt modelId="{22E18130-936F-4907-A235-BAB621D5C050}" type="pres">
      <dgm:prSet presAssocID="{5CFCA1B8-E984-410F-B147-9615E5C14B46}" presName="childText" presStyleLbl="conFgAcc1" presStyleIdx="2" presStyleCnt="4">
        <dgm:presLayoutVars>
          <dgm:bulletEnabled val="1"/>
        </dgm:presLayoutVars>
      </dgm:prSet>
      <dgm:spPr/>
    </dgm:pt>
    <dgm:pt modelId="{1FD83B92-5990-4625-90EB-BF18BA5DD13C}" type="pres">
      <dgm:prSet presAssocID="{EAA3C06E-821D-4C0B-9D3F-DD6FF64D1748}" presName="spaceBetweenRectangles" presStyleCnt="0"/>
      <dgm:spPr/>
    </dgm:pt>
    <dgm:pt modelId="{6B693185-EFFF-4B62-BEA9-3F67085D7849}" type="pres">
      <dgm:prSet presAssocID="{6E647DCC-CAC8-43C0-924B-7D7A88166769}" presName="parentLin" presStyleCnt="0"/>
      <dgm:spPr/>
    </dgm:pt>
    <dgm:pt modelId="{1C87CC33-C5C0-4704-B6E9-3803312D444B}" type="pres">
      <dgm:prSet presAssocID="{6E647DCC-CAC8-43C0-924B-7D7A88166769}" presName="parentLeftMargin" presStyleLbl="node1" presStyleIdx="2" presStyleCnt="4"/>
      <dgm:spPr/>
    </dgm:pt>
    <dgm:pt modelId="{48DD655F-E327-49EF-AB16-A9F277BA652B}" type="pres">
      <dgm:prSet presAssocID="{6E647DCC-CAC8-43C0-924B-7D7A88166769}" presName="parentText" presStyleLbl="node1" presStyleIdx="3" presStyleCnt="4" custScaleX="122083" custScaleY="126960" custLinFactNeighborX="5572" custLinFactNeighborY="-12747">
        <dgm:presLayoutVars>
          <dgm:chMax val="0"/>
          <dgm:bulletEnabled val="1"/>
        </dgm:presLayoutVars>
      </dgm:prSet>
      <dgm:spPr/>
    </dgm:pt>
    <dgm:pt modelId="{8A1DCDCB-97FC-4401-A3A7-357FFB28EAB8}" type="pres">
      <dgm:prSet presAssocID="{6E647DCC-CAC8-43C0-924B-7D7A88166769}" presName="negativeSpace" presStyleCnt="0"/>
      <dgm:spPr/>
    </dgm:pt>
    <dgm:pt modelId="{32A0B3AB-8E2D-4517-B334-0D132F3D33A7}" type="pres">
      <dgm:prSet presAssocID="{6E647DCC-CAC8-43C0-924B-7D7A88166769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81D0B109-AC85-4539-97E0-24A1308C6C6A}" type="presOf" srcId="{3C03DCFE-232B-4607-9586-0DF2D94E9758}" destId="{0D97C80E-1018-4314-BDD1-C2262BCB42A0}" srcOrd="0" destOrd="0" presId="urn:microsoft.com/office/officeart/2005/8/layout/list1#3"/>
    <dgm:cxn modelId="{55D3470C-0EF2-4FCB-8E71-BBCE07A4E3E4}" type="presOf" srcId="{5CFCA1B8-E984-410F-B147-9615E5C14B46}" destId="{03F02C31-630A-4317-B2FC-96981E77449A}" srcOrd="1" destOrd="0" presId="urn:microsoft.com/office/officeart/2005/8/layout/list1#3"/>
    <dgm:cxn modelId="{8FE3143B-C086-4FB2-9737-509F57C0C3E6}" srcId="{3C03DCFE-232B-4607-9586-0DF2D94E9758}" destId="{D4F77502-BC51-4B91-8A8B-9A835FD1B1E8}" srcOrd="0" destOrd="0" parTransId="{3198B320-25A3-4CCA-893B-4C15657312EC}" sibTransId="{5F9E1F9D-B158-421B-8E7D-77615001B7C3}"/>
    <dgm:cxn modelId="{34177840-63EC-4290-88A7-D57CC2FBCFF2}" type="presOf" srcId="{872CB588-BA67-4B4C-918A-FBCEE9F73F51}" destId="{49655E98-5FB6-4E77-AA4A-F6F55F8AA15B}" srcOrd="1" destOrd="0" presId="urn:microsoft.com/office/officeart/2005/8/layout/list1#3"/>
    <dgm:cxn modelId="{728D6A4C-6018-4FAC-9E3F-BDD8A338AE71}" type="presOf" srcId="{6E647DCC-CAC8-43C0-924B-7D7A88166769}" destId="{1C87CC33-C5C0-4704-B6E9-3803312D444B}" srcOrd="0" destOrd="0" presId="urn:microsoft.com/office/officeart/2005/8/layout/list1#3"/>
    <dgm:cxn modelId="{290D1174-AC5C-4A13-AB51-0FB101C8D6A7}" srcId="{3C03DCFE-232B-4607-9586-0DF2D94E9758}" destId="{6E647DCC-CAC8-43C0-924B-7D7A88166769}" srcOrd="3" destOrd="0" parTransId="{BC64AAD0-0A38-4662-A01E-EB46313E9EEC}" sibTransId="{F2A1D23D-212F-400A-916D-1540F8222108}"/>
    <dgm:cxn modelId="{C5A8BC79-A982-42D9-BC2D-6203232ECDA2}" type="presOf" srcId="{6E647DCC-CAC8-43C0-924B-7D7A88166769}" destId="{48DD655F-E327-49EF-AB16-A9F277BA652B}" srcOrd="1" destOrd="0" presId="urn:microsoft.com/office/officeart/2005/8/layout/list1#3"/>
    <dgm:cxn modelId="{86856797-4813-4CEF-B604-CBAF1D1F3A20}" type="presOf" srcId="{5CFCA1B8-E984-410F-B147-9615E5C14B46}" destId="{401A9AB4-0A56-4CA5-9258-DEB0B6285136}" srcOrd="0" destOrd="0" presId="urn:microsoft.com/office/officeart/2005/8/layout/list1#3"/>
    <dgm:cxn modelId="{8E46EE9A-74CE-4466-A675-E4A1B9DAD8C7}" type="presOf" srcId="{872CB588-BA67-4B4C-918A-FBCEE9F73F51}" destId="{843626E8-6006-460F-AADF-A7C09D9ECA31}" srcOrd="0" destOrd="0" presId="urn:microsoft.com/office/officeart/2005/8/layout/list1#3"/>
    <dgm:cxn modelId="{C9B736A7-47C9-4236-B67E-13405572CA34}" srcId="{3C03DCFE-232B-4607-9586-0DF2D94E9758}" destId="{872CB588-BA67-4B4C-918A-FBCEE9F73F51}" srcOrd="1" destOrd="0" parTransId="{33D7FB44-F1AB-4D08-827C-689C607F6CAA}" sibTransId="{D82D8A86-7003-4D7A-80F8-C55CD12D758C}"/>
    <dgm:cxn modelId="{4FAC4DA7-E8B8-4F49-845E-FC0CA01E253B}" srcId="{3C03DCFE-232B-4607-9586-0DF2D94E9758}" destId="{5CFCA1B8-E984-410F-B147-9615E5C14B46}" srcOrd="2" destOrd="0" parTransId="{5A8F1664-798A-42FA-81BF-2C4387E8FEE5}" sibTransId="{EAA3C06E-821D-4C0B-9D3F-DD6FF64D1748}"/>
    <dgm:cxn modelId="{352ECDBC-13D3-4F13-A076-5036B5EFBC96}" type="presOf" srcId="{D4F77502-BC51-4B91-8A8B-9A835FD1B1E8}" destId="{869F024C-D23E-4819-B864-B1250DFF0738}" srcOrd="1" destOrd="0" presId="urn:microsoft.com/office/officeart/2005/8/layout/list1#3"/>
    <dgm:cxn modelId="{8B1C27FB-32A7-4CD0-AA54-97D3BB2E98FC}" type="presOf" srcId="{D4F77502-BC51-4B91-8A8B-9A835FD1B1E8}" destId="{F88D4A03-DCA4-44DD-BA76-4039D2F5D8B3}" srcOrd="0" destOrd="0" presId="urn:microsoft.com/office/officeart/2005/8/layout/list1#3"/>
    <dgm:cxn modelId="{DE767018-CEF5-41CB-B2E6-0D780AD5AA18}" type="presParOf" srcId="{0D97C80E-1018-4314-BDD1-C2262BCB42A0}" destId="{FAD06A0B-9E9F-4B4E-BAFF-A163D3B34B0C}" srcOrd="0" destOrd="0" presId="urn:microsoft.com/office/officeart/2005/8/layout/list1#3"/>
    <dgm:cxn modelId="{F99E79E2-DDFE-447B-8A4D-398926C742AD}" type="presParOf" srcId="{FAD06A0B-9E9F-4B4E-BAFF-A163D3B34B0C}" destId="{F88D4A03-DCA4-44DD-BA76-4039D2F5D8B3}" srcOrd="0" destOrd="0" presId="urn:microsoft.com/office/officeart/2005/8/layout/list1#3"/>
    <dgm:cxn modelId="{F8604FEB-8A5E-4F8A-B717-89A44E7353ED}" type="presParOf" srcId="{FAD06A0B-9E9F-4B4E-BAFF-A163D3B34B0C}" destId="{869F024C-D23E-4819-B864-B1250DFF0738}" srcOrd="1" destOrd="0" presId="urn:microsoft.com/office/officeart/2005/8/layout/list1#3"/>
    <dgm:cxn modelId="{09BFC248-6872-4ACF-9493-2CB35EEF0D4A}" type="presParOf" srcId="{0D97C80E-1018-4314-BDD1-C2262BCB42A0}" destId="{12D10CDB-07E9-43F4-BF82-606844544086}" srcOrd="1" destOrd="0" presId="urn:microsoft.com/office/officeart/2005/8/layout/list1#3"/>
    <dgm:cxn modelId="{0A58DEF9-1D68-49AD-9891-4A7898E812D4}" type="presParOf" srcId="{0D97C80E-1018-4314-BDD1-C2262BCB42A0}" destId="{649FF97A-489A-4071-89CE-76887C1B5D08}" srcOrd="2" destOrd="0" presId="urn:microsoft.com/office/officeart/2005/8/layout/list1#3"/>
    <dgm:cxn modelId="{CBEE80BD-12C4-42B1-9A63-3E903ADF7543}" type="presParOf" srcId="{0D97C80E-1018-4314-BDD1-C2262BCB42A0}" destId="{B5F3EC4E-0906-4F1A-922F-1A4B24F60241}" srcOrd="3" destOrd="0" presId="urn:microsoft.com/office/officeart/2005/8/layout/list1#3"/>
    <dgm:cxn modelId="{C9C4C200-B03C-42B2-B989-0D53F28544E4}" type="presParOf" srcId="{0D97C80E-1018-4314-BDD1-C2262BCB42A0}" destId="{64AF2D87-E237-4974-9A1C-06E62BD611D5}" srcOrd="4" destOrd="0" presId="urn:microsoft.com/office/officeart/2005/8/layout/list1#3"/>
    <dgm:cxn modelId="{E7EE8927-F462-405A-86CE-5036FBC848A0}" type="presParOf" srcId="{64AF2D87-E237-4974-9A1C-06E62BD611D5}" destId="{843626E8-6006-460F-AADF-A7C09D9ECA31}" srcOrd="0" destOrd="0" presId="urn:microsoft.com/office/officeart/2005/8/layout/list1#3"/>
    <dgm:cxn modelId="{164794E0-02DF-4B68-A762-F18BC628CC6A}" type="presParOf" srcId="{64AF2D87-E237-4974-9A1C-06E62BD611D5}" destId="{49655E98-5FB6-4E77-AA4A-F6F55F8AA15B}" srcOrd="1" destOrd="0" presId="urn:microsoft.com/office/officeart/2005/8/layout/list1#3"/>
    <dgm:cxn modelId="{C0DF646C-CA88-4EB4-838C-DD831D3E3D0D}" type="presParOf" srcId="{0D97C80E-1018-4314-BDD1-C2262BCB42A0}" destId="{7F86FA9E-6686-45DA-8AAB-D1CC90DC9A3A}" srcOrd="5" destOrd="0" presId="urn:microsoft.com/office/officeart/2005/8/layout/list1#3"/>
    <dgm:cxn modelId="{22736EB1-ED0D-41D6-9361-7C5CF6050ADF}" type="presParOf" srcId="{0D97C80E-1018-4314-BDD1-C2262BCB42A0}" destId="{0048614E-E2A7-4B1D-B045-3FC968C76E93}" srcOrd="6" destOrd="0" presId="urn:microsoft.com/office/officeart/2005/8/layout/list1#3"/>
    <dgm:cxn modelId="{BEEC5750-9D99-4475-9585-5D09935B9F65}" type="presParOf" srcId="{0D97C80E-1018-4314-BDD1-C2262BCB42A0}" destId="{CD9BEFAF-34FE-4A0B-8933-C50120209474}" srcOrd="7" destOrd="0" presId="urn:microsoft.com/office/officeart/2005/8/layout/list1#3"/>
    <dgm:cxn modelId="{1EEF56FE-E0CB-4B8F-BF65-4B955ECC6121}" type="presParOf" srcId="{0D97C80E-1018-4314-BDD1-C2262BCB42A0}" destId="{3ACB74BC-9198-4535-9597-2EB066B06075}" srcOrd="8" destOrd="0" presId="urn:microsoft.com/office/officeart/2005/8/layout/list1#3"/>
    <dgm:cxn modelId="{759EE334-6C7E-4388-A52F-A190D7CDD664}" type="presParOf" srcId="{3ACB74BC-9198-4535-9597-2EB066B06075}" destId="{401A9AB4-0A56-4CA5-9258-DEB0B6285136}" srcOrd="0" destOrd="0" presId="urn:microsoft.com/office/officeart/2005/8/layout/list1#3"/>
    <dgm:cxn modelId="{81B9E06F-6B61-404E-9D0F-01B133FD2E5E}" type="presParOf" srcId="{3ACB74BC-9198-4535-9597-2EB066B06075}" destId="{03F02C31-630A-4317-B2FC-96981E77449A}" srcOrd="1" destOrd="0" presId="urn:microsoft.com/office/officeart/2005/8/layout/list1#3"/>
    <dgm:cxn modelId="{D8CF06B5-2011-4740-871B-F0FFAAE0340D}" type="presParOf" srcId="{0D97C80E-1018-4314-BDD1-C2262BCB42A0}" destId="{C469F358-7730-437E-8689-BD3CF7FD7637}" srcOrd="9" destOrd="0" presId="urn:microsoft.com/office/officeart/2005/8/layout/list1#3"/>
    <dgm:cxn modelId="{4EBE167E-E145-48DA-AC78-E9D23700DF15}" type="presParOf" srcId="{0D97C80E-1018-4314-BDD1-C2262BCB42A0}" destId="{22E18130-936F-4907-A235-BAB621D5C050}" srcOrd="10" destOrd="0" presId="urn:microsoft.com/office/officeart/2005/8/layout/list1#3"/>
    <dgm:cxn modelId="{EB1669CE-806F-4388-8858-70FC58B3B849}" type="presParOf" srcId="{0D97C80E-1018-4314-BDD1-C2262BCB42A0}" destId="{1FD83B92-5990-4625-90EB-BF18BA5DD13C}" srcOrd="11" destOrd="0" presId="urn:microsoft.com/office/officeart/2005/8/layout/list1#3"/>
    <dgm:cxn modelId="{0BFFC4D6-219B-4694-9727-09B494D5D0A0}" type="presParOf" srcId="{0D97C80E-1018-4314-BDD1-C2262BCB42A0}" destId="{6B693185-EFFF-4B62-BEA9-3F67085D7849}" srcOrd="12" destOrd="0" presId="urn:microsoft.com/office/officeart/2005/8/layout/list1#3"/>
    <dgm:cxn modelId="{E48D03B5-EC37-46F5-BF2D-B2FA79DA4A63}" type="presParOf" srcId="{6B693185-EFFF-4B62-BEA9-3F67085D7849}" destId="{1C87CC33-C5C0-4704-B6E9-3803312D444B}" srcOrd="0" destOrd="0" presId="urn:microsoft.com/office/officeart/2005/8/layout/list1#3"/>
    <dgm:cxn modelId="{3C8DE05B-DEB0-47A5-B751-D211365EDC21}" type="presParOf" srcId="{6B693185-EFFF-4B62-BEA9-3F67085D7849}" destId="{48DD655F-E327-49EF-AB16-A9F277BA652B}" srcOrd="1" destOrd="0" presId="urn:microsoft.com/office/officeart/2005/8/layout/list1#3"/>
    <dgm:cxn modelId="{4CCB20ED-C647-4758-9EF6-0F52991D4C01}" type="presParOf" srcId="{0D97C80E-1018-4314-BDD1-C2262BCB42A0}" destId="{8A1DCDCB-97FC-4401-A3A7-357FFB28EAB8}" srcOrd="13" destOrd="0" presId="urn:microsoft.com/office/officeart/2005/8/layout/list1#3"/>
    <dgm:cxn modelId="{14E7A1E8-A40F-4A5D-A0B8-D6DE7FA19239}" type="presParOf" srcId="{0D97C80E-1018-4314-BDD1-C2262BCB42A0}" destId="{32A0B3AB-8E2D-4517-B334-0D132F3D33A7}" srcOrd="14" destOrd="0" presId="urn:microsoft.com/office/officeart/2005/8/layout/list1#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C03DCFE-232B-4607-9586-0DF2D94E9758}" type="doc">
      <dgm:prSet loTypeId="urn:microsoft.com/office/officeart/2005/8/layout/list1#3" loCatId="list" qsTypeId="urn:microsoft.com/office/officeart/2005/8/quickstyle/simple1#3" qsCatId="simple" csTypeId="urn:microsoft.com/office/officeart/2005/8/colors/accent1_2#3" csCatId="accent1" phldr="1"/>
      <dgm:spPr/>
      <dgm:t>
        <a:bodyPr/>
        <a:lstStyle/>
        <a:p>
          <a:endParaRPr lang="en-US"/>
        </a:p>
      </dgm:t>
    </dgm:pt>
    <dgm:pt modelId="{D4F77502-BC51-4B91-8A8B-9A835FD1B1E8}">
      <dgm:prSet phldr="0" custT="1"/>
      <dgm:spPr/>
      <dgm:t>
        <a:bodyPr vert="horz" wrap="square"/>
        <a:p>
          <a:pPr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solidFill>
                <a:schemeClr val="bg1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  <a:sym typeface="+mn-ea"/>
            </a:rPr>
            <a:t>A</a:t>
          </a:r>
          <a:r>
            <a:rPr lang="en-US" sz="2000" b="1" kern="1200" dirty="0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  <a:sym typeface="+mn-ea"/>
            </a:rPr>
            <a:t>rrange Options in Logical or Numerical Order</a:t>
          </a:r>
          <a:r>
            <a:rPr lang="en-US" sz="2000" b="1" kern="1200" dirty="0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rPr>
            <a:t/>
          </a:r>
          <a:endParaRPr lang="en-US" sz="2000" b="1" kern="1200" dirty="0">
            <a:solidFill>
              <a:srgbClr val="000000"/>
            </a:solidFill>
            <a:latin typeface="Times New Roman" panose="02020603050405020304" pitchFamily="18" charset="0"/>
            <a:ea typeface="SimSun" panose="02010600030101010101" pitchFamily="2" charset="-122"/>
            <a:cs typeface="Times New Roman" panose="02020603050405020304" pitchFamily="18" charset="0"/>
          </a:endParaRPr>
        </a:p>
      </dgm:t>
    </dgm:pt>
    <dgm:pt modelId="{3198B320-25A3-4CCA-893B-4C15657312EC}" cxnId="{5F0BDB26-0803-4F7A-A011-40EFE1F2CF86}" type="parTrans">
      <dgm:prSet/>
      <dgm:spPr/>
      <dgm:t>
        <a:bodyPr/>
        <a:lstStyle/>
        <a:p>
          <a:endParaRPr lang="en-US"/>
        </a:p>
      </dgm:t>
    </dgm:pt>
    <dgm:pt modelId="{5F9E1F9D-B158-421B-8E7D-77615001B7C3}" cxnId="{5F0BDB26-0803-4F7A-A011-40EFE1F2CF86}" type="sibTrans">
      <dgm:prSet/>
      <dgm:spPr/>
      <dgm:t>
        <a:bodyPr/>
        <a:lstStyle/>
        <a:p>
          <a:endParaRPr lang="en-US"/>
        </a:p>
      </dgm:t>
    </dgm:pt>
    <dgm:pt modelId="{872CB588-BA67-4B4C-918A-FBCEE9F73F51}">
      <dgm:prSet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solidFill>
                <a:schemeClr val="bg1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  <a:sym typeface="+mn-ea"/>
            </a:rPr>
            <a:t>N</a:t>
          </a:r>
          <a:r>
            <a:rPr lang="en-US" sz="2000" b="1" kern="1200" dirty="0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  <a:sym typeface="+mn-ea"/>
            </a:rPr>
            <a:t>umber the Items Consecutively Throughout the Test</a:t>
          </a:r>
          <a:r>
            <a:rPr lang="en-US" sz="2000" b="1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rPr>
            <a:t/>
          </a:r>
          <a:endParaRPr lang="en-US" sz="2000" b="1">
            <a:solidFill>
              <a:srgbClr val="000000"/>
            </a:solidFill>
            <a:latin typeface="Times New Roman" panose="02020603050405020304" pitchFamily="18" charset="0"/>
            <a:ea typeface="SimSun" panose="02010600030101010101" pitchFamily="2" charset="-122"/>
            <a:cs typeface="Times New Roman" panose="02020603050405020304" pitchFamily="18" charset="0"/>
          </a:endParaRPr>
        </a:p>
      </dgm:t>
    </dgm:pt>
    <dgm:pt modelId="{33D7FB44-F1AB-4D08-827C-689C607F6CAA}" cxnId="{6B08395C-9277-4977-A5B4-489FCD45F391}" type="parTrans">
      <dgm:prSet/>
      <dgm:spPr/>
      <dgm:t>
        <a:bodyPr/>
        <a:lstStyle/>
        <a:p>
          <a:endParaRPr lang="en-US"/>
        </a:p>
      </dgm:t>
    </dgm:pt>
    <dgm:pt modelId="{D82D8A86-7003-4D7A-80F8-C55CD12D758C}" cxnId="{6B08395C-9277-4977-A5B4-489FCD45F391}" type="sibTrans">
      <dgm:prSet/>
      <dgm:spPr/>
      <dgm:t>
        <a:bodyPr/>
        <a:lstStyle/>
        <a:p>
          <a:endParaRPr lang="en-US"/>
        </a:p>
      </dgm:t>
    </dgm:pt>
    <dgm:pt modelId="{5CFCA1B8-E984-410F-B147-9615E5C14B46}">
      <dgm:prSet phldr="0" custT="1"/>
      <dgm:spPr/>
      <dgm:t>
        <a:bodyPr vert="horz" wrap="square"/>
        <a:p>
          <a:pPr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>
              <a:solidFill>
                <a:schemeClr val="bg1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  <a:sym typeface="+mn-ea"/>
            </a:rPr>
            <a:t>P</a:t>
          </a:r>
          <a:r>
            <a:rPr lang="en-US" sz="2000" b="1" kern="1200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  <a:sym typeface="+mn-ea"/>
            </a:rPr>
            <a:t>roofread</a:t>
          </a:r>
          <a:r>
            <a:rPr lang="en-US" sz="2000" b="1" kern="1200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rPr>
            <a:t/>
          </a:r>
          <a:endParaRPr lang="en-US" sz="2000" b="1" kern="1200">
            <a:solidFill>
              <a:srgbClr val="000000"/>
            </a:solidFill>
            <a:latin typeface="Times New Roman" panose="02020603050405020304" pitchFamily="18" charset="0"/>
            <a:ea typeface="SimSun" panose="02010600030101010101" pitchFamily="2" charset="-122"/>
            <a:cs typeface="Times New Roman" panose="02020603050405020304" pitchFamily="18" charset="0"/>
          </a:endParaRPr>
        </a:p>
      </dgm:t>
    </dgm:pt>
    <dgm:pt modelId="{5A8F1664-798A-42FA-81BF-2C4387E8FEE5}" cxnId="{58BF171B-1107-4189-9ECD-B9BB5E0C3544}" type="parTrans">
      <dgm:prSet/>
      <dgm:spPr/>
      <dgm:t>
        <a:bodyPr/>
        <a:lstStyle/>
        <a:p>
          <a:endParaRPr lang="en-US"/>
        </a:p>
      </dgm:t>
    </dgm:pt>
    <dgm:pt modelId="{EAA3C06E-821D-4C0B-9D3F-DD6FF64D1748}" cxnId="{58BF171B-1107-4189-9ECD-B9BB5E0C3544}" type="sibTrans">
      <dgm:prSet/>
      <dgm:spPr/>
      <dgm:t>
        <a:bodyPr/>
        <a:lstStyle/>
        <a:p>
          <a:endParaRPr lang="en-US"/>
        </a:p>
      </dgm:t>
    </dgm:pt>
    <dgm:pt modelId="{6E647DCC-CAC8-43C0-924B-7D7A88166769}">
      <dgm:prSet phldr="0" custT="0"/>
      <dgm:spPr/>
      <dgm:t>
        <a:bodyPr vert="horz" wrap="square"/>
        <a:p>
          <a:pPr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b="1" dirty="0">
              <a:solidFill>
                <a:schemeClr val="bg1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  <a:sym typeface="+mn-ea"/>
            </a:rPr>
            <a:t>P</a:t>
          </a:r>
          <a:r>
            <a:rPr lang="en-US" b="1" dirty="0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  <a:sym typeface="+mn-ea"/>
            </a:rPr>
            <a:t>repare an Answer Key</a:t>
          </a:r>
          <a:r>
            <a:rPr lang="en-US" b="1" kern="1200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rPr>
            <a:t/>
          </a:r>
          <a:endParaRPr lang="en-US" b="1" kern="1200">
            <a:solidFill>
              <a:srgbClr val="000000"/>
            </a:solidFill>
            <a:latin typeface="Times New Roman" panose="02020603050405020304" pitchFamily="18" charset="0"/>
            <a:ea typeface="SimSun" panose="02010600030101010101" pitchFamily="2" charset="-122"/>
            <a:cs typeface="Times New Roman" panose="02020603050405020304" pitchFamily="18" charset="0"/>
          </a:endParaRPr>
        </a:p>
      </dgm:t>
    </dgm:pt>
    <dgm:pt modelId="{BC64AAD0-0A38-4662-A01E-EB46313E9EEC}" cxnId="{067613F9-B3F2-47A2-B2A5-803D950C0467}" type="parTrans">
      <dgm:prSet/>
      <dgm:spPr/>
      <dgm:t>
        <a:bodyPr/>
        <a:lstStyle/>
        <a:p>
          <a:endParaRPr lang="en-US"/>
        </a:p>
      </dgm:t>
    </dgm:pt>
    <dgm:pt modelId="{F2A1D23D-212F-400A-916D-1540F8222108}" cxnId="{067613F9-B3F2-47A2-B2A5-803D950C0467}" type="sibTrans">
      <dgm:prSet/>
      <dgm:spPr/>
      <dgm:t>
        <a:bodyPr/>
        <a:lstStyle/>
        <a:p>
          <a:endParaRPr lang="en-US"/>
        </a:p>
      </dgm:t>
    </dgm:pt>
    <dgm:pt modelId="{0D97C80E-1018-4314-BDD1-C2262BCB42A0}" type="pres">
      <dgm:prSet presAssocID="{3C03DCFE-232B-4607-9586-0DF2D94E9758}" presName="linear" presStyleCnt="0">
        <dgm:presLayoutVars>
          <dgm:dir/>
          <dgm:animLvl val="lvl"/>
          <dgm:resizeHandles val="exact"/>
        </dgm:presLayoutVars>
      </dgm:prSet>
      <dgm:spPr/>
    </dgm:pt>
    <dgm:pt modelId="{FAD06A0B-9E9F-4B4E-BAFF-A163D3B34B0C}" type="pres">
      <dgm:prSet presAssocID="{D4F77502-BC51-4B91-8A8B-9A835FD1B1E8}" presName="parentLin" presStyleCnt="0"/>
      <dgm:spPr/>
    </dgm:pt>
    <dgm:pt modelId="{F88D4A03-DCA4-44DD-BA76-4039D2F5D8B3}" type="pres">
      <dgm:prSet presAssocID="{D4F77502-BC51-4B91-8A8B-9A835FD1B1E8}" presName="parentLeftMargin" presStyleCnt="0"/>
      <dgm:spPr/>
    </dgm:pt>
    <dgm:pt modelId="{869F024C-D23E-4819-B864-B1250DFF0738}" type="pres">
      <dgm:prSet presAssocID="{D4F77502-BC51-4B91-8A8B-9A835FD1B1E8}" presName="parentText" presStyleLbl="node1" presStyleIdx="0" presStyleCnt="4" custScaleX="121286" custScaleY="162788" custLinFactNeighborX="11144" custLinFactNeighborY="43022">
        <dgm:presLayoutVars>
          <dgm:chMax val="0"/>
          <dgm:bulletEnabled val="1"/>
        </dgm:presLayoutVars>
      </dgm:prSet>
      <dgm:spPr/>
    </dgm:pt>
    <dgm:pt modelId="{12D10CDB-07E9-43F4-BF82-606844544086}" type="pres">
      <dgm:prSet presAssocID="{D4F77502-BC51-4B91-8A8B-9A835FD1B1E8}" presName="negativeSpace" presStyleCnt="0"/>
      <dgm:spPr/>
    </dgm:pt>
    <dgm:pt modelId="{649FF97A-489A-4071-89CE-76887C1B5D08}" type="pres">
      <dgm:prSet presAssocID="{D4F77502-BC51-4B91-8A8B-9A835FD1B1E8}" presName="childText" presStyleLbl="conFgAcc1" presStyleIdx="0" presStyleCnt="4">
        <dgm:presLayoutVars>
          <dgm:bulletEnabled val="1"/>
        </dgm:presLayoutVars>
      </dgm:prSet>
      <dgm:spPr/>
    </dgm:pt>
    <dgm:pt modelId="{B5F3EC4E-0906-4F1A-922F-1A4B24F60241}" type="pres">
      <dgm:prSet presAssocID="{5F9E1F9D-B158-421B-8E7D-77615001B7C3}" presName="spaceBetweenRectangles" presStyleCnt="0"/>
      <dgm:spPr/>
    </dgm:pt>
    <dgm:pt modelId="{64AF2D87-E237-4974-9A1C-06E62BD611D5}" type="pres">
      <dgm:prSet presAssocID="{872CB588-BA67-4B4C-918A-FBCEE9F73F51}" presName="parentLin" presStyleCnt="0"/>
      <dgm:spPr/>
    </dgm:pt>
    <dgm:pt modelId="{843626E8-6006-460F-AADF-A7C09D9ECA31}" type="pres">
      <dgm:prSet presAssocID="{872CB588-BA67-4B4C-918A-FBCEE9F73F51}" presName="parentLeftMargin" presStyleCnt="0"/>
      <dgm:spPr/>
    </dgm:pt>
    <dgm:pt modelId="{49655E98-5FB6-4E77-AA4A-F6F55F8AA15B}" type="pres">
      <dgm:prSet presAssocID="{872CB588-BA67-4B4C-918A-FBCEE9F73F51}" presName="parentText" presStyleLbl="node1" presStyleIdx="1" presStyleCnt="4" custScaleX="122879" custScaleY="162844">
        <dgm:presLayoutVars>
          <dgm:chMax val="0"/>
          <dgm:bulletEnabled val="1"/>
        </dgm:presLayoutVars>
      </dgm:prSet>
      <dgm:spPr/>
    </dgm:pt>
    <dgm:pt modelId="{7F86FA9E-6686-45DA-8AAB-D1CC90DC9A3A}" type="pres">
      <dgm:prSet presAssocID="{872CB588-BA67-4B4C-918A-FBCEE9F73F51}" presName="negativeSpace" presStyleCnt="0"/>
      <dgm:spPr/>
    </dgm:pt>
    <dgm:pt modelId="{0048614E-E2A7-4B1D-B045-3FC968C76E93}" type="pres">
      <dgm:prSet presAssocID="{872CB588-BA67-4B4C-918A-FBCEE9F73F51}" presName="childText" presStyleLbl="conFgAcc1" presStyleIdx="1" presStyleCnt="4">
        <dgm:presLayoutVars>
          <dgm:bulletEnabled val="1"/>
        </dgm:presLayoutVars>
      </dgm:prSet>
      <dgm:spPr/>
    </dgm:pt>
    <dgm:pt modelId="{CD9BEFAF-34FE-4A0B-8933-C50120209474}" type="pres">
      <dgm:prSet presAssocID="{D82D8A86-7003-4D7A-80F8-C55CD12D758C}" presName="spaceBetweenRectangles" presStyleCnt="0"/>
      <dgm:spPr/>
    </dgm:pt>
    <dgm:pt modelId="{3ACB74BC-9198-4535-9597-2EB066B06075}" type="pres">
      <dgm:prSet presAssocID="{5CFCA1B8-E984-410F-B147-9615E5C14B46}" presName="parentLin" presStyleCnt="0"/>
      <dgm:spPr/>
    </dgm:pt>
    <dgm:pt modelId="{401A9AB4-0A56-4CA5-9258-DEB0B6285136}" type="pres">
      <dgm:prSet presAssocID="{5CFCA1B8-E984-410F-B147-9615E5C14B46}" presName="parentLeftMargin" presStyleCnt="0"/>
      <dgm:spPr/>
    </dgm:pt>
    <dgm:pt modelId="{03F02C31-630A-4317-B2FC-96981E77449A}" type="pres">
      <dgm:prSet presAssocID="{5CFCA1B8-E984-410F-B147-9615E5C14B46}" presName="parentText" presStyleLbl="node1" presStyleIdx="2" presStyleCnt="4" custScaleX="122879" custScaleY="120429">
        <dgm:presLayoutVars>
          <dgm:chMax val="0"/>
          <dgm:bulletEnabled val="1"/>
        </dgm:presLayoutVars>
      </dgm:prSet>
      <dgm:spPr/>
    </dgm:pt>
    <dgm:pt modelId="{C469F358-7730-437E-8689-BD3CF7FD7637}" type="pres">
      <dgm:prSet presAssocID="{5CFCA1B8-E984-410F-B147-9615E5C14B46}" presName="negativeSpace" presStyleCnt="0"/>
      <dgm:spPr/>
    </dgm:pt>
    <dgm:pt modelId="{22E18130-936F-4907-A235-BAB621D5C050}" type="pres">
      <dgm:prSet presAssocID="{5CFCA1B8-E984-410F-B147-9615E5C14B46}" presName="childText" presStyleLbl="conFgAcc1" presStyleIdx="2" presStyleCnt="4">
        <dgm:presLayoutVars>
          <dgm:bulletEnabled val="1"/>
        </dgm:presLayoutVars>
      </dgm:prSet>
      <dgm:spPr/>
    </dgm:pt>
    <dgm:pt modelId="{1FD83B92-5990-4625-90EB-BF18BA5DD13C}" type="pres">
      <dgm:prSet presAssocID="{EAA3C06E-821D-4C0B-9D3F-DD6FF64D1748}" presName="spaceBetweenRectangles" presStyleCnt="0"/>
      <dgm:spPr/>
    </dgm:pt>
    <dgm:pt modelId="{6B693185-EFFF-4B62-BEA9-3F67085D7849}" type="pres">
      <dgm:prSet presAssocID="{6E647DCC-CAC8-43C0-924B-7D7A88166769}" presName="parentLin" presStyleCnt="0"/>
      <dgm:spPr/>
    </dgm:pt>
    <dgm:pt modelId="{1C87CC33-C5C0-4704-B6E9-3803312D444B}" type="pres">
      <dgm:prSet presAssocID="{6E647DCC-CAC8-43C0-924B-7D7A88166769}" presName="parentLeftMargin" presStyleCnt="0"/>
      <dgm:spPr/>
    </dgm:pt>
    <dgm:pt modelId="{48DD655F-E327-49EF-AB16-A9F277BA652B}" type="pres">
      <dgm:prSet presAssocID="{6E647DCC-CAC8-43C0-924B-7D7A88166769}" presName="parentText" presStyleLbl="node1" presStyleIdx="3" presStyleCnt="4" custScaleX="122083" custScaleY="126960" custLinFactNeighborX="5572" custLinFactNeighborY="-12747">
        <dgm:presLayoutVars>
          <dgm:chMax val="0"/>
          <dgm:bulletEnabled val="1"/>
        </dgm:presLayoutVars>
      </dgm:prSet>
      <dgm:spPr/>
    </dgm:pt>
    <dgm:pt modelId="{8A1DCDCB-97FC-4401-A3A7-357FFB28EAB8}" type="pres">
      <dgm:prSet presAssocID="{6E647DCC-CAC8-43C0-924B-7D7A88166769}" presName="negativeSpace" presStyleCnt="0"/>
      <dgm:spPr/>
    </dgm:pt>
    <dgm:pt modelId="{32A0B3AB-8E2D-4517-B334-0D132F3D33A7}" type="pres">
      <dgm:prSet presAssocID="{6E647DCC-CAC8-43C0-924B-7D7A88166769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5F0BDB26-0803-4F7A-A011-40EFE1F2CF86}" srcId="{3C03DCFE-232B-4607-9586-0DF2D94E9758}" destId="{D4F77502-BC51-4B91-8A8B-9A835FD1B1E8}" srcOrd="0" destOrd="0" parTransId="{3198B320-25A3-4CCA-893B-4C15657312EC}" sibTransId="{5F9E1F9D-B158-421B-8E7D-77615001B7C3}"/>
    <dgm:cxn modelId="{6B08395C-9277-4977-A5B4-489FCD45F391}" srcId="{3C03DCFE-232B-4607-9586-0DF2D94E9758}" destId="{872CB588-BA67-4B4C-918A-FBCEE9F73F51}" srcOrd="1" destOrd="0" parTransId="{33D7FB44-F1AB-4D08-827C-689C607F6CAA}" sibTransId="{D82D8A86-7003-4D7A-80F8-C55CD12D758C}"/>
    <dgm:cxn modelId="{58BF171B-1107-4189-9ECD-B9BB5E0C3544}" srcId="{3C03DCFE-232B-4607-9586-0DF2D94E9758}" destId="{5CFCA1B8-E984-410F-B147-9615E5C14B46}" srcOrd="2" destOrd="0" parTransId="{5A8F1664-798A-42FA-81BF-2C4387E8FEE5}" sibTransId="{EAA3C06E-821D-4C0B-9D3F-DD6FF64D1748}"/>
    <dgm:cxn modelId="{067613F9-B3F2-47A2-B2A5-803D950C0467}" srcId="{3C03DCFE-232B-4607-9586-0DF2D94E9758}" destId="{6E647DCC-CAC8-43C0-924B-7D7A88166769}" srcOrd="3" destOrd="0" parTransId="{BC64AAD0-0A38-4662-A01E-EB46313E9EEC}" sibTransId="{F2A1D23D-212F-400A-916D-1540F8222108}"/>
    <dgm:cxn modelId="{E45C11B1-822D-483C-BE24-EFDF2AAF9ABF}" type="presOf" srcId="{3C03DCFE-232B-4607-9586-0DF2D94E9758}" destId="{0D97C80E-1018-4314-BDD1-C2262BCB42A0}" srcOrd="0" destOrd="0" presId="urn:microsoft.com/office/officeart/2005/8/layout/list1#3"/>
    <dgm:cxn modelId="{C70FB879-75E0-468F-B37B-863A8E357B3D}" type="presParOf" srcId="{0D97C80E-1018-4314-BDD1-C2262BCB42A0}" destId="{FAD06A0B-9E9F-4B4E-BAFF-A163D3B34B0C}" srcOrd="0" destOrd="0" presId="urn:microsoft.com/office/officeart/2005/8/layout/list1#3"/>
    <dgm:cxn modelId="{C2AF19CC-C8F4-4FDA-9D41-9B62119B9E1A}" type="presParOf" srcId="{FAD06A0B-9E9F-4B4E-BAFF-A163D3B34B0C}" destId="{F88D4A03-DCA4-44DD-BA76-4039D2F5D8B3}" srcOrd="0" destOrd="0" presId="urn:microsoft.com/office/officeart/2005/8/layout/list1#3"/>
    <dgm:cxn modelId="{E4DD407D-15D9-4281-AC9C-750A8D2F97AA}" type="presOf" srcId="{D4F77502-BC51-4B91-8A8B-9A835FD1B1E8}" destId="{F88D4A03-DCA4-44DD-BA76-4039D2F5D8B3}" srcOrd="0" destOrd="0" presId="urn:microsoft.com/office/officeart/2005/8/layout/list1#3"/>
    <dgm:cxn modelId="{07423151-3A3B-483B-AB0F-338C0C498BDF}" type="presParOf" srcId="{FAD06A0B-9E9F-4B4E-BAFF-A163D3B34B0C}" destId="{869F024C-D23E-4819-B864-B1250DFF0738}" srcOrd="1" destOrd="0" presId="urn:microsoft.com/office/officeart/2005/8/layout/list1#3"/>
    <dgm:cxn modelId="{ABFFCC64-17C1-4D84-8B0D-F7B7C5191EEA}" type="presOf" srcId="{D4F77502-BC51-4B91-8A8B-9A835FD1B1E8}" destId="{869F024C-D23E-4819-B864-B1250DFF0738}" srcOrd="0" destOrd="0" presId="urn:microsoft.com/office/officeart/2005/8/layout/list1#3"/>
    <dgm:cxn modelId="{D9BBB2EE-D590-47E7-956F-1C9A34B8628C}" type="presParOf" srcId="{0D97C80E-1018-4314-BDD1-C2262BCB42A0}" destId="{12D10CDB-07E9-43F4-BF82-606844544086}" srcOrd="1" destOrd="0" presId="urn:microsoft.com/office/officeart/2005/8/layout/list1#3"/>
    <dgm:cxn modelId="{4BC4C307-F256-4BE0-AB23-83708AE833C4}" type="presParOf" srcId="{0D97C80E-1018-4314-BDD1-C2262BCB42A0}" destId="{649FF97A-489A-4071-89CE-76887C1B5D08}" srcOrd="2" destOrd="0" presId="urn:microsoft.com/office/officeart/2005/8/layout/list1#3"/>
    <dgm:cxn modelId="{6F619B5A-F0C5-43D7-A5CD-8B80FC7E874F}" type="presParOf" srcId="{0D97C80E-1018-4314-BDD1-C2262BCB42A0}" destId="{B5F3EC4E-0906-4F1A-922F-1A4B24F60241}" srcOrd="3" destOrd="0" presId="urn:microsoft.com/office/officeart/2005/8/layout/list1#3"/>
    <dgm:cxn modelId="{96CE745C-945E-4B0F-9130-85706AE88033}" type="presParOf" srcId="{0D97C80E-1018-4314-BDD1-C2262BCB42A0}" destId="{64AF2D87-E237-4974-9A1C-06E62BD611D5}" srcOrd="4" destOrd="0" presId="urn:microsoft.com/office/officeart/2005/8/layout/list1#3"/>
    <dgm:cxn modelId="{F6BF7FEB-0B66-41C5-A441-7BA923A1ECD9}" type="presParOf" srcId="{64AF2D87-E237-4974-9A1C-06E62BD611D5}" destId="{843626E8-6006-460F-AADF-A7C09D9ECA31}" srcOrd="0" destOrd="4" presId="urn:microsoft.com/office/officeart/2005/8/layout/list1#3"/>
    <dgm:cxn modelId="{00622C15-7AEC-4459-865C-AD76F03F0BE6}" type="presOf" srcId="{872CB588-BA67-4B4C-918A-FBCEE9F73F51}" destId="{843626E8-6006-460F-AADF-A7C09D9ECA31}" srcOrd="0" destOrd="0" presId="urn:microsoft.com/office/officeart/2005/8/layout/list1#3"/>
    <dgm:cxn modelId="{2C4A04DF-0348-4CC6-9C1E-D6954C1FBCF0}" type="presParOf" srcId="{64AF2D87-E237-4974-9A1C-06E62BD611D5}" destId="{49655E98-5FB6-4E77-AA4A-F6F55F8AA15B}" srcOrd="1" destOrd="4" presId="urn:microsoft.com/office/officeart/2005/8/layout/list1#3"/>
    <dgm:cxn modelId="{48F20D21-7B8E-45E2-8FE8-F3CC82072C5B}" type="presOf" srcId="{872CB588-BA67-4B4C-918A-FBCEE9F73F51}" destId="{49655E98-5FB6-4E77-AA4A-F6F55F8AA15B}" srcOrd="0" destOrd="0" presId="urn:microsoft.com/office/officeart/2005/8/layout/list1#3"/>
    <dgm:cxn modelId="{482E14CE-79C1-4957-BD1D-C12771D4E1C7}" type="presParOf" srcId="{0D97C80E-1018-4314-BDD1-C2262BCB42A0}" destId="{7F86FA9E-6686-45DA-8AAB-D1CC90DC9A3A}" srcOrd="5" destOrd="0" presId="urn:microsoft.com/office/officeart/2005/8/layout/list1#3"/>
    <dgm:cxn modelId="{04A65B48-0B1A-4BDA-9870-E363BF16AA1E}" type="presParOf" srcId="{0D97C80E-1018-4314-BDD1-C2262BCB42A0}" destId="{0048614E-E2A7-4B1D-B045-3FC968C76E93}" srcOrd="6" destOrd="0" presId="urn:microsoft.com/office/officeart/2005/8/layout/list1#3"/>
    <dgm:cxn modelId="{4D01A296-39F5-45B7-A83E-80802AE23F68}" type="presParOf" srcId="{0D97C80E-1018-4314-BDD1-C2262BCB42A0}" destId="{CD9BEFAF-34FE-4A0B-8933-C50120209474}" srcOrd="7" destOrd="0" presId="urn:microsoft.com/office/officeart/2005/8/layout/list1#3"/>
    <dgm:cxn modelId="{1CC7C1AB-20A2-4893-8749-5997FA6327FA}" type="presParOf" srcId="{0D97C80E-1018-4314-BDD1-C2262BCB42A0}" destId="{3ACB74BC-9198-4535-9597-2EB066B06075}" srcOrd="8" destOrd="0" presId="urn:microsoft.com/office/officeart/2005/8/layout/list1#3"/>
    <dgm:cxn modelId="{33B71D76-879C-458E-8F60-DBE0AE90A2B3}" type="presParOf" srcId="{3ACB74BC-9198-4535-9597-2EB066B06075}" destId="{401A9AB4-0A56-4CA5-9258-DEB0B6285136}" srcOrd="0" destOrd="8" presId="urn:microsoft.com/office/officeart/2005/8/layout/list1#3"/>
    <dgm:cxn modelId="{B9CE0B64-7099-4646-8DE8-0A6DFA8264B8}" type="presOf" srcId="{5CFCA1B8-E984-410F-B147-9615E5C14B46}" destId="{401A9AB4-0A56-4CA5-9258-DEB0B6285136}" srcOrd="0" destOrd="0" presId="urn:microsoft.com/office/officeart/2005/8/layout/list1#3"/>
    <dgm:cxn modelId="{A1C76687-6B39-45D2-BC74-DA4B225D8F72}" type="presParOf" srcId="{3ACB74BC-9198-4535-9597-2EB066B06075}" destId="{03F02C31-630A-4317-B2FC-96981E77449A}" srcOrd="1" destOrd="8" presId="urn:microsoft.com/office/officeart/2005/8/layout/list1#3"/>
    <dgm:cxn modelId="{426FB580-59D2-446A-A7C1-B09CA57329F5}" type="presOf" srcId="{5CFCA1B8-E984-410F-B147-9615E5C14B46}" destId="{03F02C31-630A-4317-B2FC-96981E77449A}" srcOrd="0" destOrd="0" presId="urn:microsoft.com/office/officeart/2005/8/layout/list1#3"/>
    <dgm:cxn modelId="{D60032BD-8CE3-4C81-98F7-EEDE6FA1D316}" type="presParOf" srcId="{0D97C80E-1018-4314-BDD1-C2262BCB42A0}" destId="{C469F358-7730-437E-8689-BD3CF7FD7637}" srcOrd="9" destOrd="0" presId="urn:microsoft.com/office/officeart/2005/8/layout/list1#3"/>
    <dgm:cxn modelId="{B443E542-B6D6-441A-9DF8-3417AA9A81B0}" type="presParOf" srcId="{0D97C80E-1018-4314-BDD1-C2262BCB42A0}" destId="{22E18130-936F-4907-A235-BAB621D5C050}" srcOrd="10" destOrd="0" presId="urn:microsoft.com/office/officeart/2005/8/layout/list1#3"/>
    <dgm:cxn modelId="{66C64942-1532-426C-8231-7C306449DD7F}" type="presParOf" srcId="{0D97C80E-1018-4314-BDD1-C2262BCB42A0}" destId="{1FD83B92-5990-4625-90EB-BF18BA5DD13C}" srcOrd="11" destOrd="0" presId="urn:microsoft.com/office/officeart/2005/8/layout/list1#3"/>
    <dgm:cxn modelId="{892B9391-2F55-431D-84E8-58C90C7E59EA}" type="presParOf" srcId="{0D97C80E-1018-4314-BDD1-C2262BCB42A0}" destId="{6B693185-EFFF-4B62-BEA9-3F67085D7849}" srcOrd="12" destOrd="0" presId="urn:microsoft.com/office/officeart/2005/8/layout/list1#3"/>
    <dgm:cxn modelId="{52F4A20E-66E4-42EF-8C8E-C20E6B63FEB8}" type="presParOf" srcId="{6B693185-EFFF-4B62-BEA9-3F67085D7849}" destId="{1C87CC33-C5C0-4704-B6E9-3803312D444B}" srcOrd="0" destOrd="12" presId="urn:microsoft.com/office/officeart/2005/8/layout/list1#3"/>
    <dgm:cxn modelId="{F35C354E-7D02-4EAD-8F14-6A99C21CAA8D}" type="presOf" srcId="{6E647DCC-CAC8-43C0-924B-7D7A88166769}" destId="{1C87CC33-C5C0-4704-B6E9-3803312D444B}" srcOrd="0" destOrd="0" presId="urn:microsoft.com/office/officeart/2005/8/layout/list1#3"/>
    <dgm:cxn modelId="{8CF8ABA4-5E0D-4839-B958-D02ED3D79231}" type="presParOf" srcId="{6B693185-EFFF-4B62-BEA9-3F67085D7849}" destId="{48DD655F-E327-49EF-AB16-A9F277BA652B}" srcOrd="1" destOrd="12" presId="urn:microsoft.com/office/officeart/2005/8/layout/list1#3"/>
    <dgm:cxn modelId="{7B7C54BF-3485-4E93-BDFE-A0A5029E6B71}" type="presOf" srcId="{6E647DCC-CAC8-43C0-924B-7D7A88166769}" destId="{48DD655F-E327-49EF-AB16-A9F277BA652B}" srcOrd="0" destOrd="0" presId="urn:microsoft.com/office/officeart/2005/8/layout/list1#3"/>
    <dgm:cxn modelId="{50D83BF0-0531-4FD5-B64C-B682CC2BF12A}" type="presParOf" srcId="{0D97C80E-1018-4314-BDD1-C2262BCB42A0}" destId="{8A1DCDCB-97FC-4401-A3A7-357FFB28EAB8}" srcOrd="13" destOrd="0" presId="urn:microsoft.com/office/officeart/2005/8/layout/list1#3"/>
    <dgm:cxn modelId="{E4898FDF-6D01-43A2-B6DB-A1878F02BFBB}" type="presParOf" srcId="{0D97C80E-1018-4314-BDD1-C2262BCB42A0}" destId="{32A0B3AB-8E2D-4517-B334-0D132F3D33A7}" srcOrd="14" destOrd="0" presId="urn:microsoft.com/office/officeart/2005/8/layout/list1#3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3880485" cy="5735320"/>
        <a:chOff x="0" y="0"/>
        <a:chExt cx="3880485" cy="5735320"/>
      </a:xfrm>
    </dsp:grpSpPr>
    <dsp:sp modelId="{649FF97A-489A-4071-89CE-76887C1B5D08}">
      <dsp:nvSpPr>
        <dsp:cNvPr id="5" name="Rectangles 4"/>
        <dsp:cNvSpPr/>
      </dsp:nvSpPr>
      <dsp:spPr bwMode="white">
        <a:xfrm>
          <a:off x="0" y="1402856"/>
          <a:ext cx="3880485" cy="478800"/>
        </a:xfrm>
        <a:prstGeom prst="rect">
          <a:avLst/>
        </a:prstGeom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301168" tIns="395731" rIns="301168" bIns="135128" anchor="t"/>
        <a:lstStyle>
          <a:lvl1pPr algn="l">
            <a:defRPr sz="1900"/>
          </a:lvl1pPr>
          <a:lvl2pPr marL="171450" indent="-171450" algn="l">
            <a:defRPr sz="1900"/>
          </a:lvl2pPr>
          <a:lvl3pPr marL="342900" indent="-171450" algn="l">
            <a:defRPr sz="1900"/>
          </a:lvl3pPr>
          <a:lvl4pPr marL="514350" indent="-171450" algn="l">
            <a:defRPr sz="1900"/>
          </a:lvl4pPr>
          <a:lvl5pPr marL="685800" indent="-171450" algn="l">
            <a:defRPr sz="1900"/>
          </a:lvl5pPr>
          <a:lvl6pPr marL="857250" indent="-171450" algn="l">
            <a:defRPr sz="1900"/>
          </a:lvl6pPr>
          <a:lvl7pPr marL="1028700" indent="-171450" algn="l">
            <a:defRPr sz="1900"/>
          </a:lvl7pPr>
          <a:lvl8pPr marL="1200150" indent="-171450" algn="l">
            <a:defRPr sz="1900"/>
          </a:lvl8pPr>
          <a:lvl9pPr marL="1371600" indent="-171450" algn="l">
            <a:defRPr sz="1900"/>
          </a:lvl9pPr>
        </a:lstStyle>
        <a:p>
          <a:endParaRPr>
            <a:solidFill>
              <a:schemeClr val="dk1"/>
            </a:solidFill>
          </a:endParaRPr>
        </a:p>
      </dsp:txBody>
      <dsp:txXfrm>
        <a:off x="0" y="1402856"/>
        <a:ext cx="3880485" cy="478800"/>
      </dsp:txXfrm>
    </dsp:sp>
    <dsp:sp modelId="{869F024C-D23E-4819-B864-B1250DFF0738}">
      <dsp:nvSpPr>
        <dsp:cNvPr id="4" name="Rounded Rectangle 3"/>
        <dsp:cNvSpPr/>
      </dsp:nvSpPr>
      <dsp:spPr bwMode="white">
        <a:xfrm>
          <a:off x="215646" y="1173338"/>
          <a:ext cx="3294540" cy="751259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102671" tIns="0" rIns="102671" bIns="0" anchor="ctr"/>
        <a:lstStyle>
          <a:lvl1pPr algn="l">
            <a:defRPr sz="1900"/>
          </a:lvl1pPr>
          <a:lvl2pPr marL="114300" indent="-114300" algn="l">
            <a:defRPr sz="1400"/>
          </a:lvl2pPr>
          <a:lvl3pPr marL="228600" indent="-114300" algn="l">
            <a:defRPr sz="1400"/>
          </a:lvl3pPr>
          <a:lvl4pPr marL="342900" indent="-114300" algn="l">
            <a:defRPr sz="1400"/>
          </a:lvl4pPr>
          <a:lvl5pPr marL="457200" indent="-114300" algn="l">
            <a:defRPr sz="1400"/>
          </a:lvl5pPr>
          <a:lvl6pPr marL="571500" indent="-114300" algn="l">
            <a:defRPr sz="1400"/>
          </a:lvl6pPr>
          <a:lvl7pPr marL="685800" indent="-114300" algn="l">
            <a:defRPr sz="1400"/>
          </a:lvl7pPr>
          <a:lvl8pPr marL="800100" indent="-114300" algn="l">
            <a:defRPr sz="1400"/>
          </a:lvl8pPr>
          <a:lvl9pPr marL="914400" indent="-114300" algn="l">
            <a:defRPr sz="1400"/>
          </a:lvl9pPr>
        </a:lstStyle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sz="2000" dirty="0">
              <a:sym typeface="+mn-ea"/>
            </a:rPr>
            <a:t>A</a:t>
          </a:r>
          <a:r>
            <a:rPr lang="en-US" sz="2000" b="1" kern="1200" dirty="0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  <a:sym typeface="+mn-ea"/>
            </a:rPr>
            <a:t>void Crowding</a:t>
          </a:r>
          <a:endParaRPr lang="en-US" sz="2000" b="1" kern="1200" dirty="0">
            <a:solidFill>
              <a:srgbClr val="000000"/>
            </a:solidFill>
            <a:latin typeface="Times New Roman" panose="02020603050405020304" pitchFamily="18" charset="0"/>
            <a:ea typeface="SimSun" panose="02010600030101010101" pitchFamily="2" charset="-122"/>
            <a:cs typeface="Times New Roman" panose="02020603050405020304" pitchFamily="18" charset="0"/>
          </a:endParaRPr>
        </a:p>
      </dsp:txBody>
      <dsp:txXfrm>
        <a:off x="215646" y="1173338"/>
        <a:ext cx="3294540" cy="751259"/>
      </dsp:txXfrm>
    </dsp:sp>
    <dsp:sp modelId="{0048614E-E2A7-4B1D-B045-3FC968C76E93}">
      <dsp:nvSpPr>
        <dsp:cNvPr id="8" name="Rectangles 7"/>
        <dsp:cNvSpPr/>
      </dsp:nvSpPr>
      <dsp:spPr bwMode="white">
        <a:xfrm>
          <a:off x="0" y="2489732"/>
          <a:ext cx="3880485" cy="478800"/>
        </a:xfrm>
        <a:prstGeom prst="rect">
          <a:avLst/>
        </a:prstGeom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301168" tIns="395731" rIns="301168" bIns="135128" anchor="t"/>
        <a:lstStyle>
          <a:lvl1pPr algn="l">
            <a:defRPr sz="1900"/>
          </a:lvl1pPr>
          <a:lvl2pPr marL="171450" indent="-171450" algn="l">
            <a:defRPr sz="1900"/>
          </a:lvl2pPr>
          <a:lvl3pPr marL="342900" indent="-171450" algn="l">
            <a:defRPr sz="1900"/>
          </a:lvl3pPr>
          <a:lvl4pPr marL="514350" indent="-171450" algn="l">
            <a:defRPr sz="1900"/>
          </a:lvl4pPr>
          <a:lvl5pPr marL="685800" indent="-171450" algn="l">
            <a:defRPr sz="1900"/>
          </a:lvl5pPr>
          <a:lvl6pPr marL="857250" indent="-171450" algn="l">
            <a:defRPr sz="1900"/>
          </a:lvl6pPr>
          <a:lvl7pPr marL="1028700" indent="-171450" algn="l">
            <a:defRPr sz="1900"/>
          </a:lvl7pPr>
          <a:lvl8pPr marL="1200150" indent="-171450" algn="l">
            <a:defRPr sz="1900"/>
          </a:lvl8pPr>
          <a:lvl9pPr marL="1371600" indent="-171450" algn="l">
            <a:defRPr sz="1900"/>
          </a:lvl9pPr>
        </a:lstStyle>
        <a:p>
          <a:endParaRPr>
            <a:solidFill>
              <a:schemeClr val="dk1"/>
            </a:solidFill>
          </a:endParaRPr>
        </a:p>
      </dsp:txBody>
      <dsp:txXfrm>
        <a:off x="0" y="2489732"/>
        <a:ext cx="3880485" cy="478800"/>
      </dsp:txXfrm>
    </dsp:sp>
    <dsp:sp modelId="{49655E98-5FB6-4E77-AA4A-F6F55F8AA15B}">
      <dsp:nvSpPr>
        <dsp:cNvPr id="7" name="Rounded Rectangle 6"/>
        <dsp:cNvSpPr/>
      </dsp:nvSpPr>
      <dsp:spPr bwMode="white">
        <a:xfrm>
          <a:off x="194024" y="1984256"/>
          <a:ext cx="3337811" cy="785916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102671" tIns="0" rIns="102671" bIns="0" anchor="ctr"/>
        <a:lstStyle>
          <a:lvl1pPr algn="l">
            <a:defRPr sz="1900"/>
          </a:lvl1pPr>
          <a:lvl2pPr marL="114300" indent="-114300" algn="l">
            <a:defRPr sz="1400"/>
          </a:lvl2pPr>
          <a:lvl3pPr marL="228600" indent="-114300" algn="l">
            <a:defRPr sz="1400"/>
          </a:lvl3pPr>
          <a:lvl4pPr marL="342900" indent="-114300" algn="l">
            <a:defRPr sz="1400"/>
          </a:lvl4pPr>
          <a:lvl5pPr marL="457200" indent="-114300" algn="l">
            <a:defRPr sz="1400"/>
          </a:lvl5pPr>
          <a:lvl6pPr marL="571500" indent="-114300" algn="l">
            <a:defRPr sz="1400"/>
          </a:lvl6pPr>
          <a:lvl7pPr marL="685800" indent="-114300" algn="l">
            <a:defRPr sz="1400"/>
          </a:lvl7pPr>
          <a:lvl8pPr marL="800100" indent="-114300" algn="l">
            <a:defRPr sz="1400"/>
          </a:lvl8pPr>
          <a:lvl9pPr marL="914400" indent="-114300" algn="l">
            <a:defRPr sz="1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sz="2000" dirty="0">
              <a:sym typeface="+mn-ea"/>
            </a:rPr>
            <a:t>K</a:t>
          </a:r>
          <a:r>
            <a:rPr lang="en-US" sz="2000" b="1" kern="1200" dirty="0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  <a:sym typeface="+mn-ea"/>
            </a:rPr>
            <a:t>eep Related Material Together</a:t>
          </a:r>
          <a:endParaRPr lang="en-US" sz="2000" b="1" kern="1200" dirty="0">
            <a:solidFill>
              <a:srgbClr val="000000"/>
            </a:solidFill>
            <a:latin typeface="Times New Roman" panose="02020603050405020304" pitchFamily="18" charset="0"/>
            <a:ea typeface="SimSun" panose="02010600030101010101" pitchFamily="2" charset="-122"/>
            <a:cs typeface="Times New Roman" panose="02020603050405020304" pitchFamily="18" charset="0"/>
          </a:endParaRPr>
        </a:p>
      </dsp:txBody>
      <dsp:txXfrm>
        <a:off x="194024" y="1984256"/>
        <a:ext cx="3337811" cy="785916"/>
      </dsp:txXfrm>
    </dsp:sp>
    <dsp:sp modelId="{22E18130-936F-4907-A235-BAB621D5C050}">
      <dsp:nvSpPr>
        <dsp:cNvPr id="11" name="Rectangles 10"/>
        <dsp:cNvSpPr/>
      </dsp:nvSpPr>
      <dsp:spPr bwMode="white">
        <a:xfrm>
          <a:off x="0" y="3400397"/>
          <a:ext cx="3880485" cy="478800"/>
        </a:xfrm>
        <a:prstGeom prst="rect">
          <a:avLst/>
        </a:prstGeom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301168" tIns="395731" rIns="301168" bIns="135128" anchor="t"/>
        <a:lstStyle>
          <a:lvl1pPr algn="l">
            <a:defRPr sz="1900"/>
          </a:lvl1pPr>
          <a:lvl2pPr marL="171450" indent="-171450" algn="l">
            <a:defRPr sz="1900"/>
          </a:lvl2pPr>
          <a:lvl3pPr marL="342900" indent="-171450" algn="l">
            <a:defRPr sz="1900"/>
          </a:lvl3pPr>
          <a:lvl4pPr marL="514350" indent="-171450" algn="l">
            <a:defRPr sz="1900"/>
          </a:lvl4pPr>
          <a:lvl5pPr marL="685800" indent="-171450" algn="l">
            <a:defRPr sz="1900"/>
          </a:lvl5pPr>
          <a:lvl6pPr marL="857250" indent="-171450" algn="l">
            <a:defRPr sz="1900"/>
          </a:lvl6pPr>
          <a:lvl7pPr marL="1028700" indent="-171450" algn="l">
            <a:defRPr sz="1900"/>
          </a:lvl7pPr>
          <a:lvl8pPr marL="1200150" indent="-171450" algn="l">
            <a:defRPr sz="1900"/>
          </a:lvl8pPr>
          <a:lvl9pPr marL="1371600" indent="-171450" algn="l">
            <a:defRPr sz="1900"/>
          </a:lvl9pPr>
        </a:lstStyle>
        <a:p>
          <a:endParaRPr>
            <a:solidFill>
              <a:schemeClr val="dk1"/>
            </a:solidFill>
          </a:endParaRPr>
        </a:p>
      </dsp:txBody>
      <dsp:txXfrm>
        <a:off x="0" y="3400397"/>
        <a:ext cx="3880485" cy="478800"/>
      </dsp:txXfrm>
    </dsp:sp>
    <dsp:sp modelId="{03F02C31-630A-4317-B2FC-96981E77449A}">
      <dsp:nvSpPr>
        <dsp:cNvPr id="10" name="Rounded Rectangle 9"/>
        <dsp:cNvSpPr/>
      </dsp:nvSpPr>
      <dsp:spPr bwMode="white">
        <a:xfrm>
          <a:off x="194024" y="3071132"/>
          <a:ext cx="3337811" cy="609705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102671" tIns="0" rIns="102671" bIns="0" anchor="ctr"/>
        <a:lstStyle>
          <a:lvl1pPr algn="l">
            <a:defRPr sz="1900"/>
          </a:lvl1pPr>
          <a:lvl2pPr marL="114300" indent="-114300" algn="l">
            <a:defRPr sz="1400"/>
          </a:lvl2pPr>
          <a:lvl3pPr marL="228600" indent="-114300" algn="l">
            <a:defRPr sz="1400"/>
          </a:lvl3pPr>
          <a:lvl4pPr marL="342900" indent="-114300" algn="l">
            <a:defRPr sz="1400"/>
          </a:lvl4pPr>
          <a:lvl5pPr marL="457200" indent="-114300" algn="l">
            <a:defRPr sz="1400"/>
          </a:lvl5pPr>
          <a:lvl6pPr marL="571500" indent="-114300" algn="l">
            <a:defRPr sz="1400"/>
          </a:lvl6pPr>
          <a:lvl7pPr marL="685800" indent="-114300" algn="l">
            <a:defRPr sz="1400"/>
          </a:lvl7pPr>
          <a:lvl8pPr marL="800100" indent="-114300" algn="l">
            <a:defRPr sz="1400"/>
          </a:lvl8pPr>
          <a:lvl9pPr marL="914400" indent="-114300" algn="l">
            <a:defRPr sz="1400"/>
          </a:lvl9pPr>
        </a:lstStyle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sz="2000" dirty="0">
              <a:sym typeface="+mn-ea"/>
            </a:rPr>
            <a:t>F</a:t>
          </a:r>
          <a:r>
            <a:rPr lang="en-US" sz="2000" b="1" kern="1200" dirty="0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  <a:sym typeface="+mn-ea"/>
            </a:rPr>
            <a:t>acilitate scoring</a:t>
          </a:r>
          <a:endParaRPr lang="en-US" sz="2000" b="1" kern="1200" dirty="0">
            <a:solidFill>
              <a:srgbClr val="000000"/>
            </a:solidFill>
            <a:latin typeface="Times New Roman" panose="02020603050405020304" pitchFamily="18" charset="0"/>
            <a:ea typeface="SimSun" panose="02010600030101010101" pitchFamily="2" charset="-122"/>
            <a:cs typeface="Times New Roman" panose="02020603050405020304" pitchFamily="18" charset="0"/>
          </a:endParaRPr>
        </a:p>
      </dsp:txBody>
      <dsp:txXfrm>
        <a:off x="194024" y="3071132"/>
        <a:ext cx="3337811" cy="609705"/>
      </dsp:txXfrm>
    </dsp:sp>
    <dsp:sp modelId="{32A0B3AB-8E2D-4517-B334-0D132F3D33A7}">
      <dsp:nvSpPr>
        <dsp:cNvPr id="14" name="Rectangles 13"/>
        <dsp:cNvSpPr/>
      </dsp:nvSpPr>
      <dsp:spPr bwMode="white">
        <a:xfrm>
          <a:off x="0" y="4324483"/>
          <a:ext cx="3880485" cy="478800"/>
        </a:xfrm>
        <a:prstGeom prst="rect">
          <a:avLst/>
        </a:prstGeom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301168" tIns="395731" rIns="301168" bIns="135128" anchor="t"/>
        <a:lstStyle>
          <a:lvl1pPr algn="l">
            <a:defRPr sz="1900"/>
          </a:lvl1pPr>
          <a:lvl2pPr marL="171450" indent="-171450" algn="l">
            <a:defRPr sz="1900"/>
          </a:lvl2pPr>
          <a:lvl3pPr marL="342900" indent="-171450" algn="l">
            <a:defRPr sz="1900"/>
          </a:lvl3pPr>
          <a:lvl4pPr marL="514350" indent="-171450" algn="l">
            <a:defRPr sz="1900"/>
          </a:lvl4pPr>
          <a:lvl5pPr marL="685800" indent="-171450" algn="l">
            <a:defRPr sz="1900"/>
          </a:lvl5pPr>
          <a:lvl6pPr marL="857250" indent="-171450" algn="l">
            <a:defRPr sz="1900"/>
          </a:lvl6pPr>
          <a:lvl7pPr marL="1028700" indent="-171450" algn="l">
            <a:defRPr sz="1900"/>
          </a:lvl7pPr>
          <a:lvl8pPr marL="1200150" indent="-171450" algn="l">
            <a:defRPr sz="1900"/>
          </a:lvl8pPr>
          <a:lvl9pPr marL="1371600" indent="-171450" algn="l">
            <a:defRPr sz="1900"/>
          </a:lvl9pPr>
        </a:lstStyle>
        <a:p>
          <a:endParaRPr>
            <a:solidFill>
              <a:schemeClr val="dk1"/>
            </a:solidFill>
          </a:endParaRPr>
        </a:p>
      </dsp:txBody>
      <dsp:txXfrm>
        <a:off x="0" y="4324483"/>
        <a:ext cx="3880485" cy="478800"/>
      </dsp:txXfrm>
    </dsp:sp>
    <dsp:sp modelId="{48DD655F-E327-49EF-AB16-A9F277BA652B}">
      <dsp:nvSpPr>
        <dsp:cNvPr id="13" name="Rounded Rectangle 12"/>
        <dsp:cNvSpPr/>
      </dsp:nvSpPr>
      <dsp:spPr bwMode="white">
        <a:xfrm>
          <a:off x="204835" y="3910302"/>
          <a:ext cx="3316189" cy="623126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102671" tIns="0" rIns="102671" bIns="0" anchor="ctr"/>
        <a:lstStyle>
          <a:lvl1pPr algn="l">
            <a:defRPr sz="1900"/>
          </a:lvl1pPr>
          <a:lvl2pPr marL="114300" indent="-114300" algn="l">
            <a:defRPr sz="1400"/>
          </a:lvl2pPr>
          <a:lvl3pPr marL="228600" indent="-114300" algn="l">
            <a:defRPr sz="1400"/>
          </a:lvl3pPr>
          <a:lvl4pPr marL="342900" indent="-114300" algn="l">
            <a:defRPr sz="1400"/>
          </a:lvl4pPr>
          <a:lvl5pPr marL="457200" indent="-114300" algn="l">
            <a:defRPr sz="1400"/>
          </a:lvl5pPr>
          <a:lvl6pPr marL="571500" indent="-114300" algn="l">
            <a:defRPr sz="1400"/>
          </a:lvl6pPr>
          <a:lvl7pPr marL="685800" indent="-114300" algn="l">
            <a:defRPr sz="1400"/>
          </a:lvl7pPr>
          <a:lvl8pPr marL="800100" indent="-114300" algn="l">
            <a:defRPr sz="1400"/>
          </a:lvl8pPr>
          <a:lvl9pPr marL="914400" indent="-114300" algn="l">
            <a:defRPr sz="1400"/>
          </a:lvl9pPr>
        </a:lstStyle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b="1" dirty="0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rPr>
            <a:t>arrange in random way </a:t>
          </a:r>
        </a:p>
      </dsp:txBody>
      <dsp:txXfrm>
        <a:off x="204835" y="3910302"/>
        <a:ext cx="3316189" cy="623126"/>
      </dsp:txXfrm>
    </dsp:sp>
    <dsp:sp modelId="{F88D4A03-DCA4-44DD-BA76-4039D2F5D8B3}">
      <dsp:nvSpPr>
        <dsp:cNvPr id="3" name="Rectangles 2" hidden="1"/>
        <dsp:cNvSpPr/>
      </dsp:nvSpPr>
      <dsp:spPr>
        <a:xfrm>
          <a:off x="0" y="932037"/>
          <a:ext cx="194024" cy="751259"/>
        </a:xfrm>
        <a:prstGeom prst="rect">
          <a:avLst/>
        </a:prstGeom>
      </dsp:spPr>
      <dsp:txXfrm>
        <a:off x="0" y="932037"/>
        <a:ext cx="194024" cy="751259"/>
      </dsp:txXfrm>
    </dsp:sp>
    <dsp:sp modelId="{843626E8-6006-460F-AADF-A7C09D9ECA31}">
      <dsp:nvSpPr>
        <dsp:cNvPr id="6" name="Rectangles 5" hidden="1"/>
        <dsp:cNvSpPr/>
      </dsp:nvSpPr>
      <dsp:spPr>
        <a:xfrm>
          <a:off x="0" y="1984256"/>
          <a:ext cx="194024" cy="785916"/>
        </a:xfrm>
        <a:prstGeom prst="rect">
          <a:avLst/>
        </a:prstGeom>
      </dsp:spPr>
      <dsp:txXfrm>
        <a:off x="0" y="1984256"/>
        <a:ext cx="194024" cy="785916"/>
      </dsp:txXfrm>
    </dsp:sp>
    <dsp:sp modelId="{401A9AB4-0A56-4CA5-9258-DEB0B6285136}">
      <dsp:nvSpPr>
        <dsp:cNvPr id="9" name="Rectangles 8" hidden="1"/>
        <dsp:cNvSpPr/>
      </dsp:nvSpPr>
      <dsp:spPr>
        <a:xfrm>
          <a:off x="0" y="3071132"/>
          <a:ext cx="194024" cy="609705"/>
        </a:xfrm>
        <a:prstGeom prst="rect">
          <a:avLst/>
        </a:prstGeom>
      </dsp:spPr>
      <dsp:txXfrm>
        <a:off x="0" y="3071132"/>
        <a:ext cx="194024" cy="609705"/>
      </dsp:txXfrm>
    </dsp:sp>
    <dsp:sp modelId="{1C87CC33-C5C0-4704-B6E9-3803312D444B}">
      <dsp:nvSpPr>
        <dsp:cNvPr id="12" name="Rectangles 11" hidden="1"/>
        <dsp:cNvSpPr/>
      </dsp:nvSpPr>
      <dsp:spPr>
        <a:xfrm>
          <a:off x="0" y="3981797"/>
          <a:ext cx="194024" cy="623126"/>
        </a:xfrm>
        <a:prstGeom prst="rect">
          <a:avLst/>
        </a:prstGeom>
      </dsp:spPr>
      <dsp:txXfrm>
        <a:off x="0" y="3981797"/>
        <a:ext cx="194024" cy="6231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3533140" cy="3938270"/>
        <a:chOff x="0" y="0"/>
        <a:chExt cx="3533140" cy="3938270"/>
      </a:xfrm>
    </dsp:grpSpPr>
    <dsp:sp modelId="{649FF97A-489A-4071-89CE-76887C1B5D08}">
      <dsp:nvSpPr>
        <dsp:cNvPr id="5" name="Rectangles 4"/>
        <dsp:cNvSpPr/>
      </dsp:nvSpPr>
      <dsp:spPr bwMode="white">
        <a:xfrm>
          <a:off x="0" y="604666"/>
          <a:ext cx="3533140" cy="428400"/>
        </a:xfrm>
        <a:prstGeom prst="rect">
          <a:avLst/>
        </a:prstGeom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274210" tIns="354076" rIns="274210" bIns="120904" anchor="t"/>
        <a:lstStyle>
          <a:lvl1pPr algn="l">
            <a:defRPr sz="1700"/>
          </a:lvl1pPr>
          <a:lvl2pPr marL="171450" indent="-171450" algn="l">
            <a:defRPr sz="1700"/>
          </a:lvl2pPr>
          <a:lvl3pPr marL="342900" indent="-171450" algn="l">
            <a:defRPr sz="1700"/>
          </a:lvl3pPr>
          <a:lvl4pPr marL="514350" indent="-171450" algn="l">
            <a:defRPr sz="1700"/>
          </a:lvl4pPr>
          <a:lvl5pPr marL="685800" indent="-171450" algn="l">
            <a:defRPr sz="1700"/>
          </a:lvl5pPr>
          <a:lvl6pPr marL="857250" indent="-171450" algn="l">
            <a:defRPr sz="1700"/>
          </a:lvl6pPr>
          <a:lvl7pPr marL="1028700" indent="-171450" algn="l">
            <a:defRPr sz="1700"/>
          </a:lvl7pPr>
          <a:lvl8pPr marL="1200150" indent="-171450" algn="l">
            <a:defRPr sz="1700"/>
          </a:lvl8pPr>
          <a:lvl9pPr marL="1371600" indent="-171450" algn="l">
            <a:defRPr sz="1700"/>
          </a:lvl9pPr>
        </a:lstStyle>
        <a:p>
          <a:endParaRPr>
            <a:solidFill>
              <a:schemeClr val="dk1"/>
            </a:solidFill>
          </a:endParaRPr>
        </a:p>
      </dsp:txBody>
      <dsp:txXfrm>
        <a:off x="0" y="604666"/>
        <a:ext cx="3533140" cy="428400"/>
      </dsp:txXfrm>
    </dsp:sp>
    <dsp:sp modelId="{869F024C-D23E-4819-B864-B1250DFF0738}">
      <dsp:nvSpPr>
        <dsp:cNvPr id="4" name="Rounded Rectangle 3"/>
        <dsp:cNvSpPr/>
      </dsp:nvSpPr>
      <dsp:spPr bwMode="white">
        <a:xfrm>
          <a:off x="196344" y="254552"/>
          <a:ext cx="2999643" cy="816935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93480" tIns="0" rIns="93480" bIns="0" anchor="ctr"/>
        <a:lstStyle>
          <a:lvl1pPr algn="l">
            <a:defRPr sz="1700"/>
          </a:lvl1pPr>
          <a:lvl2pPr marL="114300" indent="-114300" algn="l">
            <a:defRPr sz="1300"/>
          </a:lvl2pPr>
          <a:lvl3pPr marL="228600" indent="-114300" algn="l">
            <a:defRPr sz="1300"/>
          </a:lvl3pPr>
          <a:lvl4pPr marL="342900" indent="-114300" algn="l">
            <a:defRPr sz="1300"/>
          </a:lvl4pPr>
          <a:lvl5pPr marL="457200" indent="-114300" algn="l">
            <a:defRPr sz="1300"/>
          </a:lvl5pPr>
          <a:lvl6pPr marL="571500" indent="-114300" algn="l">
            <a:defRPr sz="1300"/>
          </a:lvl6pPr>
          <a:lvl7pPr marL="685800" indent="-114300" algn="l">
            <a:defRPr sz="1300"/>
          </a:lvl7pPr>
          <a:lvl8pPr marL="800100" indent="-114300" algn="l">
            <a:defRPr sz="1300"/>
          </a:lvl8pPr>
          <a:lvl9pPr marL="914400" indent="-114300" algn="l">
            <a:defRPr sz="1300"/>
          </a:lvl9pPr>
        </a:lstStyle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A</a:t>
          </a:r>
          <a:r>
            <a:rPr lang="en-US" sz="20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llow enough time</a:t>
          </a:r>
          <a:endParaRPr lang="en-US" sz="2000" b="1" kern="1200" dirty="0">
            <a:solidFill>
              <a:srgbClr val="000000"/>
            </a:solidFill>
            <a:latin typeface="Times New Roman" panose="02020603050405020304" pitchFamily="18" charset="0"/>
            <a:ea typeface="SimSun" panose="02010600030101010101" pitchFamily="2" charset="-122"/>
            <a:cs typeface="Times New Roman" panose="02020603050405020304" pitchFamily="18" charset="0"/>
          </a:endParaRPr>
        </a:p>
      </dsp:txBody>
      <dsp:txXfrm>
        <a:off x="196344" y="254552"/>
        <a:ext cx="2999643" cy="816935"/>
      </dsp:txXfrm>
    </dsp:sp>
    <dsp:sp modelId="{0048614E-E2A7-4B1D-B045-3FC968C76E93}">
      <dsp:nvSpPr>
        <dsp:cNvPr id="8" name="Rectangles 7"/>
        <dsp:cNvSpPr/>
      </dsp:nvSpPr>
      <dsp:spPr bwMode="white">
        <a:xfrm>
          <a:off x="0" y="1691162"/>
          <a:ext cx="3533140" cy="428400"/>
        </a:xfrm>
        <a:prstGeom prst="rect">
          <a:avLst/>
        </a:prstGeom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274210" tIns="354076" rIns="274210" bIns="120904" anchor="t"/>
        <a:lstStyle>
          <a:lvl1pPr algn="l">
            <a:defRPr sz="1700"/>
          </a:lvl1pPr>
          <a:lvl2pPr marL="171450" indent="-171450" algn="l">
            <a:defRPr sz="1700"/>
          </a:lvl2pPr>
          <a:lvl3pPr marL="342900" indent="-171450" algn="l">
            <a:defRPr sz="1700"/>
          </a:lvl3pPr>
          <a:lvl4pPr marL="514350" indent="-171450" algn="l">
            <a:defRPr sz="1700"/>
          </a:lvl4pPr>
          <a:lvl5pPr marL="685800" indent="-171450" algn="l">
            <a:defRPr sz="1700"/>
          </a:lvl5pPr>
          <a:lvl6pPr marL="857250" indent="-171450" algn="l">
            <a:defRPr sz="1700"/>
          </a:lvl6pPr>
          <a:lvl7pPr marL="1028700" indent="-171450" algn="l">
            <a:defRPr sz="1700"/>
          </a:lvl7pPr>
          <a:lvl8pPr marL="1200150" indent="-171450" algn="l">
            <a:defRPr sz="1700"/>
          </a:lvl8pPr>
          <a:lvl9pPr marL="1371600" indent="-171450" algn="l">
            <a:defRPr sz="1700"/>
          </a:lvl9pPr>
        </a:lstStyle>
        <a:p>
          <a:endParaRPr>
            <a:solidFill>
              <a:schemeClr val="dk1"/>
            </a:solidFill>
          </a:endParaRPr>
        </a:p>
      </dsp:txBody>
      <dsp:txXfrm>
        <a:off x="0" y="1691162"/>
        <a:ext cx="3533140" cy="428400"/>
      </dsp:txXfrm>
    </dsp:sp>
    <dsp:sp modelId="{49655E98-5FB6-4E77-AA4A-F6F55F8AA15B}">
      <dsp:nvSpPr>
        <dsp:cNvPr id="7" name="Rounded Rectangle 6"/>
        <dsp:cNvSpPr/>
      </dsp:nvSpPr>
      <dsp:spPr bwMode="white">
        <a:xfrm>
          <a:off x="176657" y="1124866"/>
          <a:ext cx="3039041" cy="817216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93480" tIns="0" rIns="93480" bIns="0" anchor="ctr"/>
        <a:lstStyle>
          <a:lvl1pPr algn="l">
            <a:defRPr sz="1700"/>
          </a:lvl1pPr>
          <a:lvl2pPr marL="114300" indent="-114300" algn="l">
            <a:defRPr sz="1300"/>
          </a:lvl2pPr>
          <a:lvl3pPr marL="228600" indent="-114300" algn="l">
            <a:defRPr sz="1300"/>
          </a:lvl3pPr>
          <a:lvl4pPr marL="342900" indent="-114300" algn="l">
            <a:defRPr sz="1300"/>
          </a:lvl4pPr>
          <a:lvl5pPr marL="457200" indent="-114300" algn="l">
            <a:defRPr sz="1300"/>
          </a:lvl5pPr>
          <a:lvl6pPr marL="571500" indent="-114300" algn="l">
            <a:defRPr sz="1300"/>
          </a:lvl6pPr>
          <a:lvl7pPr marL="685800" indent="-114300" algn="l">
            <a:defRPr sz="1300"/>
          </a:lvl7pPr>
          <a:lvl8pPr marL="800100" indent="-114300" algn="l">
            <a:defRPr sz="1300"/>
          </a:lvl8pPr>
          <a:lvl9pPr marL="914400" indent="-114300" algn="l">
            <a:defRPr sz="13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sz="2000">
              <a:sym typeface="+mn-ea"/>
            </a:rPr>
            <a:t>A</a:t>
          </a:r>
          <a:r>
            <a:rPr lang="en-US" sz="2000" b="1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  <a:sym typeface="+mn-ea"/>
            </a:rPr>
            <a:t>rrange Test Items in a Logical Sequence</a:t>
          </a:r>
          <a:endParaRPr lang="en-US" sz="2000" b="1">
            <a:solidFill>
              <a:srgbClr val="000000"/>
            </a:solidFill>
            <a:latin typeface="Times New Roman" panose="02020603050405020304" pitchFamily="18" charset="0"/>
            <a:ea typeface="SimSun" panose="02010600030101010101" pitchFamily="2" charset="-122"/>
            <a:cs typeface="Times New Roman" panose="02020603050405020304" pitchFamily="18" charset="0"/>
          </a:endParaRPr>
        </a:p>
      </dsp:txBody>
      <dsp:txXfrm>
        <a:off x="176657" y="1124866"/>
        <a:ext cx="3039041" cy="817216"/>
      </dsp:txXfrm>
    </dsp:sp>
    <dsp:sp modelId="{22E18130-936F-4907-A235-BAB621D5C050}">
      <dsp:nvSpPr>
        <dsp:cNvPr id="11" name="Rectangles 10"/>
        <dsp:cNvSpPr/>
      </dsp:nvSpPr>
      <dsp:spPr bwMode="white">
        <a:xfrm>
          <a:off x="0" y="2564803"/>
          <a:ext cx="3533140" cy="428400"/>
        </a:xfrm>
        <a:prstGeom prst="rect">
          <a:avLst/>
        </a:prstGeom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274210" tIns="354076" rIns="274210" bIns="120904" anchor="t"/>
        <a:lstStyle>
          <a:lvl1pPr algn="l">
            <a:defRPr sz="1700"/>
          </a:lvl1pPr>
          <a:lvl2pPr marL="171450" indent="-171450" algn="l">
            <a:defRPr sz="1700"/>
          </a:lvl2pPr>
          <a:lvl3pPr marL="342900" indent="-171450" algn="l">
            <a:defRPr sz="1700"/>
          </a:lvl3pPr>
          <a:lvl4pPr marL="514350" indent="-171450" algn="l">
            <a:defRPr sz="1700"/>
          </a:lvl4pPr>
          <a:lvl5pPr marL="685800" indent="-171450" algn="l">
            <a:defRPr sz="1700"/>
          </a:lvl5pPr>
          <a:lvl6pPr marL="857250" indent="-171450" algn="l">
            <a:defRPr sz="1700"/>
          </a:lvl6pPr>
          <a:lvl7pPr marL="1028700" indent="-171450" algn="l">
            <a:defRPr sz="1700"/>
          </a:lvl7pPr>
          <a:lvl8pPr marL="1200150" indent="-171450" algn="l">
            <a:defRPr sz="1700"/>
          </a:lvl8pPr>
          <a:lvl9pPr marL="1371600" indent="-171450" algn="l">
            <a:defRPr sz="1700"/>
          </a:lvl9pPr>
        </a:lstStyle>
        <a:p>
          <a:endParaRPr>
            <a:solidFill>
              <a:schemeClr val="dk1"/>
            </a:solidFill>
          </a:endParaRPr>
        </a:p>
      </dsp:txBody>
      <dsp:txXfrm>
        <a:off x="0" y="2564803"/>
        <a:ext cx="3533140" cy="428400"/>
      </dsp:txXfrm>
    </dsp:sp>
    <dsp:sp modelId="{03F02C31-630A-4317-B2FC-96981E77449A}">
      <dsp:nvSpPr>
        <dsp:cNvPr id="10" name="Rounded Rectangle 9"/>
        <dsp:cNvSpPr/>
      </dsp:nvSpPr>
      <dsp:spPr bwMode="white">
        <a:xfrm>
          <a:off x="176657" y="2211362"/>
          <a:ext cx="3039041" cy="604361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93480" tIns="0" rIns="93480" bIns="0" anchor="ctr"/>
        <a:lstStyle>
          <a:lvl1pPr algn="l">
            <a:defRPr sz="1700"/>
          </a:lvl1pPr>
          <a:lvl2pPr marL="114300" indent="-114300" algn="l">
            <a:defRPr sz="1300"/>
          </a:lvl2pPr>
          <a:lvl3pPr marL="228600" indent="-114300" algn="l">
            <a:defRPr sz="1300"/>
          </a:lvl3pPr>
          <a:lvl4pPr marL="342900" indent="-114300" algn="l">
            <a:defRPr sz="1300"/>
          </a:lvl4pPr>
          <a:lvl5pPr marL="457200" indent="-114300" algn="l">
            <a:defRPr sz="1300"/>
          </a:lvl5pPr>
          <a:lvl6pPr marL="571500" indent="-114300" algn="l">
            <a:defRPr sz="1300"/>
          </a:lvl6pPr>
          <a:lvl7pPr marL="685800" indent="-114300" algn="l">
            <a:defRPr sz="1300"/>
          </a:lvl7pPr>
          <a:lvl8pPr marL="800100" indent="-114300" algn="l">
            <a:defRPr sz="1300"/>
          </a:lvl8pPr>
          <a:lvl9pPr marL="914400" indent="-114300" algn="l">
            <a:defRPr sz="1300"/>
          </a:lvl9pPr>
        </a:lstStyle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sz="2000">
              <a:sym typeface="+mn-ea"/>
            </a:rPr>
            <a:t>W</a:t>
          </a:r>
          <a:r>
            <a:rPr lang="en-US" sz="2000" b="1" kern="1200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  <a:sym typeface="+mn-ea"/>
            </a:rPr>
            <a:t>rite Directions</a:t>
          </a:r>
          <a:endParaRPr lang="en-US" sz="2000" b="1" kern="1200">
            <a:solidFill>
              <a:srgbClr val="000000"/>
            </a:solidFill>
            <a:latin typeface="Times New Roman" panose="02020603050405020304" pitchFamily="18" charset="0"/>
            <a:ea typeface="SimSun" panose="02010600030101010101" pitchFamily="2" charset="-122"/>
            <a:cs typeface="Times New Roman" panose="02020603050405020304" pitchFamily="18" charset="0"/>
          </a:endParaRPr>
        </a:p>
      </dsp:txBody>
      <dsp:txXfrm>
        <a:off x="176657" y="2211362"/>
        <a:ext cx="3039041" cy="604361"/>
      </dsp:txXfrm>
    </dsp:sp>
    <dsp:sp modelId="{32A0B3AB-8E2D-4517-B334-0D132F3D33A7}">
      <dsp:nvSpPr>
        <dsp:cNvPr id="14" name="Rectangles 13"/>
        <dsp:cNvSpPr/>
      </dsp:nvSpPr>
      <dsp:spPr bwMode="white">
        <a:xfrm>
          <a:off x="0" y="3471219"/>
          <a:ext cx="3533140" cy="428400"/>
        </a:xfrm>
        <a:prstGeom prst="rect">
          <a:avLst/>
        </a:prstGeom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274210" tIns="354076" rIns="274210" bIns="120904" anchor="t"/>
        <a:lstStyle>
          <a:lvl1pPr algn="l">
            <a:defRPr sz="1700"/>
          </a:lvl1pPr>
          <a:lvl2pPr marL="171450" indent="-171450" algn="l">
            <a:defRPr sz="1700"/>
          </a:lvl2pPr>
          <a:lvl3pPr marL="342900" indent="-171450" algn="l">
            <a:defRPr sz="1700"/>
          </a:lvl3pPr>
          <a:lvl4pPr marL="514350" indent="-171450" algn="l">
            <a:defRPr sz="1700"/>
          </a:lvl4pPr>
          <a:lvl5pPr marL="685800" indent="-171450" algn="l">
            <a:defRPr sz="1700"/>
          </a:lvl5pPr>
          <a:lvl6pPr marL="857250" indent="-171450" algn="l">
            <a:defRPr sz="1700"/>
          </a:lvl6pPr>
          <a:lvl7pPr marL="1028700" indent="-171450" algn="l">
            <a:defRPr sz="1700"/>
          </a:lvl7pPr>
          <a:lvl8pPr marL="1200150" indent="-171450" algn="l">
            <a:defRPr sz="1700"/>
          </a:lvl8pPr>
          <a:lvl9pPr marL="1371600" indent="-171450" algn="l">
            <a:defRPr sz="1700"/>
          </a:lvl9pPr>
        </a:lstStyle>
        <a:p>
          <a:endParaRPr>
            <a:solidFill>
              <a:schemeClr val="dk1"/>
            </a:solidFill>
          </a:endParaRPr>
        </a:p>
      </dsp:txBody>
      <dsp:txXfrm>
        <a:off x="0" y="3471219"/>
        <a:ext cx="3533140" cy="428400"/>
      </dsp:txXfrm>
    </dsp:sp>
    <dsp:sp modelId="{48DD655F-E327-49EF-AB16-A9F277BA652B}">
      <dsp:nvSpPr>
        <dsp:cNvPr id="13" name="Rounded Rectangle 12"/>
        <dsp:cNvSpPr/>
      </dsp:nvSpPr>
      <dsp:spPr bwMode="white">
        <a:xfrm>
          <a:off x="186500" y="3021034"/>
          <a:ext cx="3019354" cy="637136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93480" tIns="0" rIns="93480" bIns="0" anchor="ctr"/>
        <a:lstStyle>
          <a:lvl1pPr algn="l">
            <a:defRPr sz="1700"/>
          </a:lvl1pPr>
          <a:lvl2pPr marL="114300" indent="-114300" algn="l">
            <a:defRPr sz="1300"/>
          </a:lvl2pPr>
          <a:lvl3pPr marL="228600" indent="-114300" algn="l">
            <a:defRPr sz="1300"/>
          </a:lvl3pPr>
          <a:lvl4pPr marL="342900" indent="-114300" algn="l">
            <a:defRPr sz="1300"/>
          </a:lvl4pPr>
          <a:lvl5pPr marL="457200" indent="-114300" algn="l">
            <a:defRPr sz="1300"/>
          </a:lvl5pPr>
          <a:lvl6pPr marL="571500" indent="-114300" algn="l">
            <a:defRPr sz="1300"/>
          </a:lvl6pPr>
          <a:lvl7pPr marL="685800" indent="-114300" algn="l">
            <a:defRPr sz="1300"/>
          </a:lvl7pPr>
          <a:lvl8pPr marL="800100" indent="-114300" algn="l">
            <a:defRPr sz="1300"/>
          </a:lvl8pPr>
          <a:lvl9pPr marL="914400" indent="-114300" algn="l">
            <a:defRPr sz="1300"/>
          </a:lvl9pPr>
        </a:lstStyle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>
              <a:sym typeface="+mn-ea"/>
            </a:rPr>
            <a:t>U</a:t>
          </a:r>
          <a:r>
            <a:rPr lang="en-US" b="1" kern="1200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  <a:sym typeface="+mn-ea"/>
            </a:rPr>
            <a:t>se a Cover Page</a:t>
          </a:r>
          <a:endParaRPr lang="en-US" b="1" kern="1200">
            <a:solidFill>
              <a:srgbClr val="000000"/>
            </a:solidFill>
            <a:latin typeface="Times New Roman" panose="02020603050405020304" pitchFamily="18" charset="0"/>
            <a:ea typeface="SimSun" panose="02010600030101010101" pitchFamily="2" charset="-122"/>
            <a:cs typeface="Times New Roman" panose="02020603050405020304" pitchFamily="18" charset="0"/>
          </a:endParaRPr>
        </a:p>
      </dsp:txBody>
      <dsp:txXfrm>
        <a:off x="186500" y="3021034"/>
        <a:ext cx="3019354" cy="637136"/>
      </dsp:txXfrm>
    </dsp:sp>
    <dsp:sp modelId="{F88D4A03-DCA4-44DD-BA76-4039D2F5D8B3}">
      <dsp:nvSpPr>
        <dsp:cNvPr id="3" name="Rectangles 2" hidden="1"/>
        <dsp:cNvSpPr/>
      </dsp:nvSpPr>
      <dsp:spPr>
        <a:xfrm>
          <a:off x="0" y="38651"/>
          <a:ext cx="176657" cy="816935"/>
        </a:xfrm>
        <a:prstGeom prst="rect">
          <a:avLst/>
        </a:prstGeom>
      </dsp:spPr>
      <dsp:txXfrm>
        <a:off x="0" y="38651"/>
        <a:ext cx="176657" cy="816935"/>
      </dsp:txXfrm>
    </dsp:sp>
    <dsp:sp modelId="{843626E8-6006-460F-AADF-A7C09D9ECA31}">
      <dsp:nvSpPr>
        <dsp:cNvPr id="6" name="Rectangles 5" hidden="1"/>
        <dsp:cNvSpPr/>
      </dsp:nvSpPr>
      <dsp:spPr>
        <a:xfrm>
          <a:off x="0" y="1124866"/>
          <a:ext cx="176657" cy="817216"/>
        </a:xfrm>
        <a:prstGeom prst="rect">
          <a:avLst/>
        </a:prstGeom>
      </dsp:spPr>
      <dsp:txXfrm>
        <a:off x="0" y="1124866"/>
        <a:ext cx="176657" cy="817216"/>
      </dsp:txXfrm>
    </dsp:sp>
    <dsp:sp modelId="{401A9AB4-0A56-4CA5-9258-DEB0B6285136}">
      <dsp:nvSpPr>
        <dsp:cNvPr id="9" name="Rectangles 8" hidden="1"/>
        <dsp:cNvSpPr/>
      </dsp:nvSpPr>
      <dsp:spPr>
        <a:xfrm>
          <a:off x="0" y="2211362"/>
          <a:ext cx="176657" cy="604361"/>
        </a:xfrm>
        <a:prstGeom prst="rect">
          <a:avLst/>
        </a:prstGeom>
      </dsp:spPr>
      <dsp:txXfrm>
        <a:off x="0" y="2211362"/>
        <a:ext cx="176657" cy="604361"/>
      </dsp:txXfrm>
    </dsp:sp>
    <dsp:sp modelId="{1C87CC33-C5C0-4704-B6E9-3803312D444B}">
      <dsp:nvSpPr>
        <dsp:cNvPr id="12" name="Rectangles 11" hidden="1"/>
        <dsp:cNvSpPr/>
      </dsp:nvSpPr>
      <dsp:spPr>
        <a:xfrm>
          <a:off x="0" y="3085003"/>
          <a:ext cx="176657" cy="637136"/>
        </a:xfrm>
        <a:prstGeom prst="rect">
          <a:avLst/>
        </a:prstGeom>
      </dsp:spPr>
      <dsp:txXfrm>
        <a:off x="0" y="3085003"/>
        <a:ext cx="176657" cy="6371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3533140" cy="5736590"/>
        <a:chOff x="0" y="0"/>
        <a:chExt cx="3533140" cy="5736590"/>
      </a:xfrm>
    </dsp:grpSpPr>
    <dsp:sp modelId="{649FF97A-489A-4071-89CE-76887C1B5D08}">
      <dsp:nvSpPr>
        <dsp:cNvPr id="5" name="Rectangles 4"/>
        <dsp:cNvSpPr/>
      </dsp:nvSpPr>
      <dsp:spPr bwMode="white">
        <a:xfrm>
          <a:off x="0" y="1503826"/>
          <a:ext cx="3533140" cy="428400"/>
        </a:xfrm>
        <a:prstGeom prst="rect">
          <a:avLst/>
        </a:prstGeom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274210" tIns="354076" rIns="274210" bIns="120904" anchor="t"/>
        <a:lstStyle>
          <a:lvl1pPr algn="l">
            <a:defRPr sz="1700"/>
          </a:lvl1pPr>
          <a:lvl2pPr marL="171450" indent="-171450" algn="l">
            <a:defRPr sz="1700"/>
          </a:lvl2pPr>
          <a:lvl3pPr marL="342900" indent="-171450" algn="l">
            <a:defRPr sz="1700"/>
          </a:lvl3pPr>
          <a:lvl4pPr marL="514350" indent="-171450" algn="l">
            <a:defRPr sz="1700"/>
          </a:lvl4pPr>
          <a:lvl5pPr marL="685800" indent="-171450" algn="l">
            <a:defRPr sz="1700"/>
          </a:lvl5pPr>
          <a:lvl6pPr marL="857250" indent="-171450" algn="l">
            <a:defRPr sz="1700"/>
          </a:lvl6pPr>
          <a:lvl7pPr marL="1028700" indent="-171450" algn="l">
            <a:defRPr sz="1700"/>
          </a:lvl7pPr>
          <a:lvl8pPr marL="1200150" indent="-171450" algn="l">
            <a:defRPr sz="1700"/>
          </a:lvl8pPr>
          <a:lvl9pPr marL="1371600" indent="-171450" algn="l">
            <a:defRPr sz="1700"/>
          </a:lvl9pPr>
        </a:lstStyle>
        <a:p>
          <a:endParaRPr>
            <a:solidFill>
              <a:schemeClr val="dk1"/>
            </a:solidFill>
          </a:endParaRPr>
        </a:p>
      </dsp:txBody>
      <dsp:txXfrm>
        <a:off x="0" y="1503826"/>
        <a:ext cx="3533140" cy="428400"/>
      </dsp:txXfrm>
    </dsp:sp>
    <dsp:sp modelId="{869F024C-D23E-4819-B864-B1250DFF0738}">
      <dsp:nvSpPr>
        <dsp:cNvPr id="4" name="Rounded Rectangle 3"/>
        <dsp:cNvSpPr/>
      </dsp:nvSpPr>
      <dsp:spPr bwMode="white">
        <a:xfrm>
          <a:off x="196344" y="1153712"/>
          <a:ext cx="2999643" cy="816935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93480" tIns="0" rIns="93480" bIns="0" anchor="ctr"/>
        <a:lstStyle>
          <a:lvl1pPr algn="l">
            <a:defRPr sz="1700"/>
          </a:lvl1pPr>
          <a:lvl2pPr marL="114300" indent="-114300" algn="l">
            <a:defRPr sz="1300"/>
          </a:lvl2pPr>
          <a:lvl3pPr marL="228600" indent="-114300" algn="l">
            <a:defRPr sz="1300"/>
          </a:lvl3pPr>
          <a:lvl4pPr marL="342900" indent="-114300" algn="l">
            <a:defRPr sz="1300"/>
          </a:lvl4pPr>
          <a:lvl5pPr marL="457200" indent="-114300" algn="l">
            <a:defRPr sz="1300"/>
          </a:lvl5pPr>
          <a:lvl6pPr marL="571500" indent="-114300" algn="l">
            <a:defRPr sz="1300"/>
          </a:lvl6pPr>
          <a:lvl7pPr marL="685800" indent="-114300" algn="l">
            <a:defRPr sz="1300"/>
          </a:lvl7pPr>
          <a:lvl8pPr marL="800100" indent="-114300" algn="l">
            <a:defRPr sz="1300"/>
          </a:lvl8pPr>
          <a:lvl9pPr marL="914400" indent="-114300" algn="l">
            <a:defRPr sz="1300"/>
          </a:lvl9pPr>
        </a:lstStyle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solidFill>
                <a:schemeClr val="bg1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  <a:sym typeface="+mn-ea"/>
            </a:rPr>
            <a:t>A</a:t>
          </a:r>
          <a:r>
            <a:rPr lang="en-US" sz="2000" b="1" kern="1200" dirty="0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  <a:sym typeface="+mn-ea"/>
            </a:rPr>
            <a:t>rrange Options in Logical or Numerical Order</a:t>
          </a:r>
          <a:endParaRPr lang="en-US" sz="2000" b="1" kern="1200" dirty="0">
            <a:solidFill>
              <a:srgbClr val="000000"/>
            </a:solidFill>
            <a:latin typeface="Times New Roman" panose="02020603050405020304" pitchFamily="18" charset="0"/>
            <a:ea typeface="SimSun" panose="02010600030101010101" pitchFamily="2" charset="-122"/>
            <a:cs typeface="Times New Roman" panose="02020603050405020304" pitchFamily="18" charset="0"/>
          </a:endParaRPr>
        </a:p>
      </dsp:txBody>
      <dsp:txXfrm>
        <a:off x="196344" y="1153712"/>
        <a:ext cx="2999643" cy="816935"/>
      </dsp:txXfrm>
    </dsp:sp>
    <dsp:sp modelId="{0048614E-E2A7-4B1D-B045-3FC968C76E93}">
      <dsp:nvSpPr>
        <dsp:cNvPr id="8" name="Rectangles 7"/>
        <dsp:cNvSpPr/>
      </dsp:nvSpPr>
      <dsp:spPr bwMode="white">
        <a:xfrm>
          <a:off x="0" y="2590322"/>
          <a:ext cx="3533140" cy="428400"/>
        </a:xfrm>
        <a:prstGeom prst="rect">
          <a:avLst/>
        </a:prstGeom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274210" tIns="354076" rIns="274210" bIns="120904" anchor="t"/>
        <a:lstStyle>
          <a:lvl1pPr algn="l">
            <a:defRPr sz="1700"/>
          </a:lvl1pPr>
          <a:lvl2pPr marL="171450" indent="-171450" algn="l">
            <a:defRPr sz="1700"/>
          </a:lvl2pPr>
          <a:lvl3pPr marL="342900" indent="-171450" algn="l">
            <a:defRPr sz="1700"/>
          </a:lvl3pPr>
          <a:lvl4pPr marL="514350" indent="-171450" algn="l">
            <a:defRPr sz="1700"/>
          </a:lvl4pPr>
          <a:lvl5pPr marL="685800" indent="-171450" algn="l">
            <a:defRPr sz="1700"/>
          </a:lvl5pPr>
          <a:lvl6pPr marL="857250" indent="-171450" algn="l">
            <a:defRPr sz="1700"/>
          </a:lvl6pPr>
          <a:lvl7pPr marL="1028700" indent="-171450" algn="l">
            <a:defRPr sz="1700"/>
          </a:lvl7pPr>
          <a:lvl8pPr marL="1200150" indent="-171450" algn="l">
            <a:defRPr sz="1700"/>
          </a:lvl8pPr>
          <a:lvl9pPr marL="1371600" indent="-171450" algn="l">
            <a:defRPr sz="1700"/>
          </a:lvl9pPr>
        </a:lstStyle>
        <a:p>
          <a:endParaRPr>
            <a:solidFill>
              <a:schemeClr val="dk1"/>
            </a:solidFill>
          </a:endParaRPr>
        </a:p>
      </dsp:txBody>
      <dsp:txXfrm>
        <a:off x="0" y="2590322"/>
        <a:ext cx="3533140" cy="428400"/>
      </dsp:txXfrm>
    </dsp:sp>
    <dsp:sp modelId="{49655E98-5FB6-4E77-AA4A-F6F55F8AA15B}">
      <dsp:nvSpPr>
        <dsp:cNvPr id="7" name="Rounded Rectangle 6"/>
        <dsp:cNvSpPr/>
      </dsp:nvSpPr>
      <dsp:spPr bwMode="white">
        <a:xfrm>
          <a:off x="176657" y="2024026"/>
          <a:ext cx="3039041" cy="817216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93480" tIns="0" rIns="93480" bIns="0" anchor="ctr"/>
        <a:lstStyle>
          <a:lvl1pPr algn="l">
            <a:defRPr sz="1700"/>
          </a:lvl1pPr>
          <a:lvl2pPr marL="114300" indent="-114300" algn="l">
            <a:defRPr sz="1300"/>
          </a:lvl2pPr>
          <a:lvl3pPr marL="228600" indent="-114300" algn="l">
            <a:defRPr sz="1300"/>
          </a:lvl3pPr>
          <a:lvl4pPr marL="342900" indent="-114300" algn="l">
            <a:defRPr sz="1300"/>
          </a:lvl4pPr>
          <a:lvl5pPr marL="457200" indent="-114300" algn="l">
            <a:defRPr sz="1300"/>
          </a:lvl5pPr>
          <a:lvl6pPr marL="571500" indent="-114300" algn="l">
            <a:defRPr sz="1300"/>
          </a:lvl6pPr>
          <a:lvl7pPr marL="685800" indent="-114300" algn="l">
            <a:defRPr sz="1300"/>
          </a:lvl7pPr>
          <a:lvl8pPr marL="800100" indent="-114300" algn="l">
            <a:defRPr sz="1300"/>
          </a:lvl8pPr>
          <a:lvl9pPr marL="914400" indent="-114300" algn="l">
            <a:defRPr sz="13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solidFill>
                <a:schemeClr val="bg1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  <a:sym typeface="+mn-ea"/>
            </a:rPr>
            <a:t>N</a:t>
          </a:r>
          <a:r>
            <a:rPr lang="en-US" sz="2000" b="1" kern="1200" dirty="0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  <a:sym typeface="+mn-ea"/>
            </a:rPr>
            <a:t>umber the Items Consecutively Throughout the Test</a:t>
          </a:r>
          <a:endParaRPr lang="en-US" sz="2000" b="1">
            <a:solidFill>
              <a:srgbClr val="000000"/>
            </a:solidFill>
            <a:latin typeface="Times New Roman" panose="02020603050405020304" pitchFamily="18" charset="0"/>
            <a:ea typeface="SimSun" panose="02010600030101010101" pitchFamily="2" charset="-122"/>
            <a:cs typeface="Times New Roman" panose="02020603050405020304" pitchFamily="18" charset="0"/>
          </a:endParaRPr>
        </a:p>
      </dsp:txBody>
      <dsp:txXfrm>
        <a:off x="176657" y="2024026"/>
        <a:ext cx="3039041" cy="817216"/>
      </dsp:txXfrm>
    </dsp:sp>
    <dsp:sp modelId="{22E18130-936F-4907-A235-BAB621D5C050}">
      <dsp:nvSpPr>
        <dsp:cNvPr id="11" name="Rectangles 10"/>
        <dsp:cNvSpPr/>
      </dsp:nvSpPr>
      <dsp:spPr bwMode="white">
        <a:xfrm>
          <a:off x="0" y="3463963"/>
          <a:ext cx="3533140" cy="428400"/>
        </a:xfrm>
        <a:prstGeom prst="rect">
          <a:avLst/>
        </a:prstGeom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274210" tIns="354076" rIns="274210" bIns="120904" anchor="t"/>
        <a:lstStyle>
          <a:lvl1pPr algn="l">
            <a:defRPr sz="1700"/>
          </a:lvl1pPr>
          <a:lvl2pPr marL="171450" indent="-171450" algn="l">
            <a:defRPr sz="1700"/>
          </a:lvl2pPr>
          <a:lvl3pPr marL="342900" indent="-171450" algn="l">
            <a:defRPr sz="1700"/>
          </a:lvl3pPr>
          <a:lvl4pPr marL="514350" indent="-171450" algn="l">
            <a:defRPr sz="1700"/>
          </a:lvl4pPr>
          <a:lvl5pPr marL="685800" indent="-171450" algn="l">
            <a:defRPr sz="1700"/>
          </a:lvl5pPr>
          <a:lvl6pPr marL="857250" indent="-171450" algn="l">
            <a:defRPr sz="1700"/>
          </a:lvl6pPr>
          <a:lvl7pPr marL="1028700" indent="-171450" algn="l">
            <a:defRPr sz="1700"/>
          </a:lvl7pPr>
          <a:lvl8pPr marL="1200150" indent="-171450" algn="l">
            <a:defRPr sz="1700"/>
          </a:lvl8pPr>
          <a:lvl9pPr marL="1371600" indent="-171450" algn="l">
            <a:defRPr sz="1700"/>
          </a:lvl9pPr>
        </a:lstStyle>
        <a:p>
          <a:endParaRPr>
            <a:solidFill>
              <a:schemeClr val="dk1"/>
            </a:solidFill>
          </a:endParaRPr>
        </a:p>
      </dsp:txBody>
      <dsp:txXfrm>
        <a:off x="0" y="3463963"/>
        <a:ext cx="3533140" cy="428400"/>
      </dsp:txXfrm>
    </dsp:sp>
    <dsp:sp modelId="{03F02C31-630A-4317-B2FC-96981E77449A}">
      <dsp:nvSpPr>
        <dsp:cNvPr id="10" name="Rounded Rectangle 9"/>
        <dsp:cNvSpPr/>
      </dsp:nvSpPr>
      <dsp:spPr bwMode="white">
        <a:xfrm>
          <a:off x="176657" y="3110522"/>
          <a:ext cx="3039041" cy="604361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93480" tIns="0" rIns="93480" bIns="0" anchor="ctr"/>
        <a:lstStyle>
          <a:lvl1pPr algn="l">
            <a:defRPr sz="1700"/>
          </a:lvl1pPr>
          <a:lvl2pPr marL="114300" indent="-114300" algn="l">
            <a:defRPr sz="1300"/>
          </a:lvl2pPr>
          <a:lvl3pPr marL="228600" indent="-114300" algn="l">
            <a:defRPr sz="1300"/>
          </a:lvl3pPr>
          <a:lvl4pPr marL="342900" indent="-114300" algn="l">
            <a:defRPr sz="1300"/>
          </a:lvl4pPr>
          <a:lvl5pPr marL="457200" indent="-114300" algn="l">
            <a:defRPr sz="1300"/>
          </a:lvl5pPr>
          <a:lvl6pPr marL="571500" indent="-114300" algn="l">
            <a:defRPr sz="1300"/>
          </a:lvl6pPr>
          <a:lvl7pPr marL="685800" indent="-114300" algn="l">
            <a:defRPr sz="1300"/>
          </a:lvl7pPr>
          <a:lvl8pPr marL="800100" indent="-114300" algn="l">
            <a:defRPr sz="1300"/>
          </a:lvl8pPr>
          <a:lvl9pPr marL="914400" indent="-114300" algn="l">
            <a:defRPr sz="1300"/>
          </a:lvl9pPr>
        </a:lstStyle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>
              <a:solidFill>
                <a:schemeClr val="bg1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  <a:sym typeface="+mn-ea"/>
            </a:rPr>
            <a:t>P</a:t>
          </a:r>
          <a:r>
            <a:rPr lang="en-US" sz="2000" b="1" kern="1200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  <a:sym typeface="+mn-ea"/>
            </a:rPr>
            <a:t>roofread</a:t>
          </a:r>
          <a:endParaRPr lang="en-US" sz="2000" b="1" kern="1200">
            <a:solidFill>
              <a:srgbClr val="000000"/>
            </a:solidFill>
            <a:latin typeface="Times New Roman" panose="02020603050405020304" pitchFamily="18" charset="0"/>
            <a:ea typeface="SimSun" panose="02010600030101010101" pitchFamily="2" charset="-122"/>
            <a:cs typeface="Times New Roman" panose="02020603050405020304" pitchFamily="18" charset="0"/>
          </a:endParaRPr>
        </a:p>
      </dsp:txBody>
      <dsp:txXfrm>
        <a:off x="176657" y="3110522"/>
        <a:ext cx="3039041" cy="604361"/>
      </dsp:txXfrm>
    </dsp:sp>
    <dsp:sp modelId="{32A0B3AB-8E2D-4517-B334-0D132F3D33A7}">
      <dsp:nvSpPr>
        <dsp:cNvPr id="14" name="Rectangles 13"/>
        <dsp:cNvSpPr/>
      </dsp:nvSpPr>
      <dsp:spPr bwMode="white">
        <a:xfrm>
          <a:off x="0" y="4370379"/>
          <a:ext cx="3533140" cy="428400"/>
        </a:xfrm>
        <a:prstGeom prst="rect">
          <a:avLst/>
        </a:prstGeom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274210" tIns="354076" rIns="274210" bIns="120904" anchor="t"/>
        <a:lstStyle>
          <a:lvl1pPr algn="l">
            <a:defRPr sz="1700"/>
          </a:lvl1pPr>
          <a:lvl2pPr marL="171450" indent="-171450" algn="l">
            <a:defRPr sz="1700"/>
          </a:lvl2pPr>
          <a:lvl3pPr marL="342900" indent="-171450" algn="l">
            <a:defRPr sz="1700"/>
          </a:lvl3pPr>
          <a:lvl4pPr marL="514350" indent="-171450" algn="l">
            <a:defRPr sz="1700"/>
          </a:lvl4pPr>
          <a:lvl5pPr marL="685800" indent="-171450" algn="l">
            <a:defRPr sz="1700"/>
          </a:lvl5pPr>
          <a:lvl6pPr marL="857250" indent="-171450" algn="l">
            <a:defRPr sz="1700"/>
          </a:lvl6pPr>
          <a:lvl7pPr marL="1028700" indent="-171450" algn="l">
            <a:defRPr sz="1700"/>
          </a:lvl7pPr>
          <a:lvl8pPr marL="1200150" indent="-171450" algn="l">
            <a:defRPr sz="1700"/>
          </a:lvl8pPr>
          <a:lvl9pPr marL="1371600" indent="-171450" algn="l">
            <a:defRPr sz="1700"/>
          </a:lvl9pPr>
        </a:lstStyle>
        <a:p>
          <a:endParaRPr>
            <a:solidFill>
              <a:schemeClr val="dk1"/>
            </a:solidFill>
          </a:endParaRPr>
        </a:p>
      </dsp:txBody>
      <dsp:txXfrm>
        <a:off x="0" y="4370379"/>
        <a:ext cx="3533140" cy="428400"/>
      </dsp:txXfrm>
    </dsp:sp>
    <dsp:sp modelId="{48DD655F-E327-49EF-AB16-A9F277BA652B}">
      <dsp:nvSpPr>
        <dsp:cNvPr id="13" name="Rounded Rectangle 12"/>
        <dsp:cNvSpPr/>
      </dsp:nvSpPr>
      <dsp:spPr bwMode="white">
        <a:xfrm>
          <a:off x="186500" y="3920194"/>
          <a:ext cx="3019354" cy="637136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93480" tIns="0" rIns="93480" bIns="0" anchor="ctr"/>
        <a:lstStyle>
          <a:lvl1pPr algn="l">
            <a:defRPr sz="1700"/>
          </a:lvl1pPr>
          <a:lvl2pPr marL="114300" indent="-114300" algn="l">
            <a:defRPr sz="1300"/>
          </a:lvl2pPr>
          <a:lvl3pPr marL="228600" indent="-114300" algn="l">
            <a:defRPr sz="1300"/>
          </a:lvl3pPr>
          <a:lvl4pPr marL="342900" indent="-114300" algn="l">
            <a:defRPr sz="1300"/>
          </a:lvl4pPr>
          <a:lvl5pPr marL="457200" indent="-114300" algn="l">
            <a:defRPr sz="1300"/>
          </a:lvl5pPr>
          <a:lvl6pPr marL="571500" indent="-114300" algn="l">
            <a:defRPr sz="1300"/>
          </a:lvl6pPr>
          <a:lvl7pPr marL="685800" indent="-114300" algn="l">
            <a:defRPr sz="1300"/>
          </a:lvl7pPr>
          <a:lvl8pPr marL="800100" indent="-114300" algn="l">
            <a:defRPr sz="1300"/>
          </a:lvl8pPr>
          <a:lvl9pPr marL="914400" indent="-114300" algn="l">
            <a:defRPr sz="1300"/>
          </a:lvl9pPr>
        </a:lstStyle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b="1" dirty="0">
              <a:solidFill>
                <a:schemeClr val="bg1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  <a:sym typeface="+mn-ea"/>
            </a:rPr>
            <a:t>P</a:t>
          </a:r>
          <a:r>
            <a:rPr lang="en-US" b="1" dirty="0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  <a:sym typeface="+mn-ea"/>
            </a:rPr>
            <a:t>repare an Answer Key</a:t>
          </a:r>
          <a:endParaRPr lang="en-US" b="1" kern="1200">
            <a:solidFill>
              <a:srgbClr val="000000"/>
            </a:solidFill>
            <a:latin typeface="Times New Roman" panose="02020603050405020304" pitchFamily="18" charset="0"/>
            <a:ea typeface="SimSun" panose="02010600030101010101" pitchFamily="2" charset="-122"/>
            <a:cs typeface="Times New Roman" panose="02020603050405020304" pitchFamily="18" charset="0"/>
          </a:endParaRPr>
        </a:p>
      </dsp:txBody>
      <dsp:txXfrm>
        <a:off x="186500" y="3920194"/>
        <a:ext cx="3019354" cy="637136"/>
      </dsp:txXfrm>
    </dsp:sp>
    <dsp:sp modelId="{F88D4A03-DCA4-44DD-BA76-4039D2F5D8B3}">
      <dsp:nvSpPr>
        <dsp:cNvPr id="3" name="Rectangles 2" hidden="1"/>
        <dsp:cNvSpPr/>
      </dsp:nvSpPr>
      <dsp:spPr>
        <a:xfrm>
          <a:off x="0" y="937811"/>
          <a:ext cx="176657" cy="816935"/>
        </a:xfrm>
        <a:prstGeom prst="rect">
          <a:avLst/>
        </a:prstGeom>
      </dsp:spPr>
      <dsp:txXfrm>
        <a:off x="0" y="937811"/>
        <a:ext cx="176657" cy="816935"/>
      </dsp:txXfrm>
    </dsp:sp>
    <dsp:sp modelId="{843626E8-6006-460F-AADF-A7C09D9ECA31}">
      <dsp:nvSpPr>
        <dsp:cNvPr id="6" name="Rectangles 5" hidden="1"/>
        <dsp:cNvSpPr/>
      </dsp:nvSpPr>
      <dsp:spPr>
        <a:xfrm>
          <a:off x="0" y="2024026"/>
          <a:ext cx="176657" cy="817216"/>
        </a:xfrm>
        <a:prstGeom prst="rect">
          <a:avLst/>
        </a:prstGeom>
      </dsp:spPr>
      <dsp:txXfrm>
        <a:off x="0" y="2024026"/>
        <a:ext cx="176657" cy="817216"/>
      </dsp:txXfrm>
    </dsp:sp>
    <dsp:sp modelId="{401A9AB4-0A56-4CA5-9258-DEB0B6285136}">
      <dsp:nvSpPr>
        <dsp:cNvPr id="9" name="Rectangles 8" hidden="1"/>
        <dsp:cNvSpPr/>
      </dsp:nvSpPr>
      <dsp:spPr>
        <a:xfrm>
          <a:off x="0" y="3110522"/>
          <a:ext cx="176657" cy="604361"/>
        </a:xfrm>
        <a:prstGeom prst="rect">
          <a:avLst/>
        </a:prstGeom>
      </dsp:spPr>
      <dsp:txXfrm>
        <a:off x="0" y="3110522"/>
        <a:ext cx="176657" cy="604361"/>
      </dsp:txXfrm>
    </dsp:sp>
    <dsp:sp modelId="{1C87CC33-C5C0-4704-B6E9-3803312D444B}">
      <dsp:nvSpPr>
        <dsp:cNvPr id="12" name="Rectangles 11" hidden="1"/>
        <dsp:cNvSpPr/>
      </dsp:nvSpPr>
      <dsp:spPr>
        <a:xfrm>
          <a:off x="0" y="3984163"/>
          <a:ext cx="176657" cy="637136"/>
        </a:xfrm>
        <a:prstGeom prst="rect">
          <a:avLst/>
        </a:prstGeom>
      </dsp:spPr>
      <dsp:txXfrm>
        <a:off x="0" y="3984163"/>
        <a:ext cx="176657" cy="6371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#2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#3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#3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6F8CE4-C6BE-49CE-B412-0B68150DAF24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8410F-4644-4B3B-AE6D-9791FBBAB7D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8" name="Google Shape;38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89" name="Google Shape;389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11" name="Google Shape;41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1" name="Google Shape;41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38410F-4644-4B3B-AE6D-9791FBBAB7D9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538410F-4644-4B3B-AE6D-9791FBBAB7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7F4C1-FB94-47B2-985B-6F8B52CE29B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2AECE-6B34-4866-9DAC-AF358325E7A5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7F4C1-FB94-47B2-985B-6F8B52CE29B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2AECE-6B34-4866-9DAC-AF358325E7A5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7F4C1-FB94-47B2-985B-6F8B52CE29B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2AECE-6B34-4866-9DAC-AF358325E7A5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7F4C1-FB94-47B2-985B-6F8B52CE29B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2AECE-6B34-4866-9DAC-AF358325E7A5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7F4C1-FB94-47B2-985B-6F8B52CE29B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2AECE-6B34-4866-9DAC-AF358325E7A5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7F4C1-FB94-47B2-985B-6F8B52CE29B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2AECE-6B34-4866-9DAC-AF358325E7A5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7F4C1-FB94-47B2-985B-6F8B52CE29B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2AECE-6B34-4866-9DAC-AF358325E7A5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7F4C1-FB94-47B2-985B-6F8B52CE29B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2AECE-6B34-4866-9DAC-AF358325E7A5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7F4C1-FB94-47B2-985B-6F8B52CE29B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2AECE-6B34-4866-9DAC-AF358325E7A5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7F4C1-FB94-47B2-985B-6F8B52CE29B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2AECE-6B34-4866-9DAC-AF358325E7A5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7F4C1-FB94-47B2-985B-6F8B52CE29B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2AECE-6B34-4866-9DAC-AF358325E7A5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7F4C1-FB94-47B2-985B-6F8B52CE29B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12AECE-6B34-4866-9DAC-AF358325E7A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7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https://youtu.be/J_S34tZd9Ao?si=IO99dfKFu3NmFRB3" TargetMode="Externa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hyperlink" Target="https://www.google.com.sa/books/edition/Evaluation_and_Testing_in_Nursing_Educat/TpawDwAAQBAJ?hl=ar&amp;gbpv=1&amp;dq=evaluation+and+Testing+in+Nursing+Education+books+assembling+and+administering+test&amp;pg=PA201&amp;printsec=frontcover" TargetMode="Externa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diagramColors" Target="../diagrams/colors2.xml"/><Relationship Id="rId8" Type="http://schemas.openxmlformats.org/officeDocument/2006/relationships/diagramQuickStyle" Target="../diagrams/quickStyle2.xml"/><Relationship Id="rId7" Type="http://schemas.openxmlformats.org/officeDocument/2006/relationships/diagramLayout" Target="../diagrams/layout2.xml"/><Relationship Id="rId6" Type="http://schemas.openxmlformats.org/officeDocument/2006/relationships/diagramData" Target="../diagrams/data2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6" Type="http://schemas.openxmlformats.org/officeDocument/2006/relationships/slideLayout" Target="../slideLayouts/slideLayout2.xml"/><Relationship Id="rId15" Type="http://schemas.microsoft.com/office/2007/relationships/diagramDrawing" Target="../diagrams/drawing3.xml"/><Relationship Id="rId14" Type="http://schemas.openxmlformats.org/officeDocument/2006/relationships/diagramColors" Target="../diagrams/colors3.xml"/><Relationship Id="rId13" Type="http://schemas.openxmlformats.org/officeDocument/2006/relationships/diagramQuickStyle" Target="../diagrams/quickStyle3.xml"/><Relationship Id="rId12" Type="http://schemas.openxmlformats.org/officeDocument/2006/relationships/diagramLayout" Target="../diagrams/layout3.xml"/><Relationship Id="rId11" Type="http://schemas.openxmlformats.org/officeDocument/2006/relationships/diagramData" Target="../diagrams/data3.xml"/><Relationship Id="rId10" Type="http://schemas.microsoft.com/office/2007/relationships/diagramDrawing" Target="../diagrams/drawing2.xml"/><Relationship Id="rId1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1"/>
          <p:cNvSpPr txBox="1">
            <a:spLocks noGrp="1"/>
          </p:cNvSpPr>
          <p:nvPr>
            <p:ph type="title"/>
          </p:nvPr>
        </p:nvSpPr>
        <p:spPr>
          <a:xfrm>
            <a:off x="502024" y="1713950"/>
            <a:ext cx="10632645" cy="1303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 algn="ctr" rtl="0">
              <a:lnSpc>
                <a:spcPct val="100000"/>
              </a:lnSpc>
              <a:spcBef>
                <a:spcPts val="0"/>
              </a:spcBef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Paytone One"/>
                <a:cs typeface="Times New Roman" panose="02020603050405020304" pitchFamily="18" charset="0"/>
                <a:sym typeface="Paytone One"/>
              </a:rPr>
              <a:t>Assembling and Administering tests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3" name="Google Shape;393;p1"/>
          <p:cNvSpPr/>
          <p:nvPr/>
        </p:nvSpPr>
        <p:spPr>
          <a:xfrm>
            <a:off x="669036" y="1677373"/>
            <a:ext cx="10853928" cy="18288"/>
          </a:xfrm>
          <a:custGeom>
            <a:avLst/>
            <a:gdLst/>
            <a:ahLst/>
            <a:cxnLst/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94" name="Google Shape;394;p1"/>
          <p:cNvSpPr/>
          <p:nvPr/>
        </p:nvSpPr>
        <p:spPr>
          <a:xfrm>
            <a:off x="838200" y="1929384"/>
            <a:ext cx="10515600" cy="4251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152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</a:pPr>
            <a:endParaRPr sz="2400" b="0" i="0" u="none" strike="noStrike" cap="none" dirty="0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397" name="Google Shape;397;p1"/>
          <p:cNvSpPr txBox="1"/>
          <p:nvPr/>
        </p:nvSpPr>
        <p:spPr>
          <a:xfrm>
            <a:off x="203215" y="3321718"/>
            <a:ext cx="3125189" cy="984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R="4572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</a:pPr>
            <a:endParaRPr lang="en-US" sz="2000" b="1" i="0" u="sng" strike="noStrike" cap="none" dirty="0">
              <a:solidFill>
                <a:schemeClr val="accent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398" name="Google Shape;398;p1"/>
          <p:cNvSpPr txBox="1"/>
          <p:nvPr/>
        </p:nvSpPr>
        <p:spPr>
          <a:xfrm>
            <a:off x="304800" y="2564264"/>
            <a:ext cx="11887199" cy="37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45720"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</a:pPr>
            <a:endParaRPr lang="en-US" sz="2800" b="1" u="sng" dirty="0">
              <a:solidFill>
                <a:srgbClr val="00206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R="45720"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</a:pPr>
            <a:r>
              <a:rPr lang="en-US" sz="2800" b="1" u="sng" dirty="0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Supervised by </a:t>
            </a:r>
            <a:endParaRPr lang="en-US" sz="2800" b="1" u="sng" dirty="0">
              <a:solidFill>
                <a:srgbClr val="00206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R="45720"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60"/>
            </a:pPr>
            <a:endParaRPr lang="en-US" sz="2800" b="1" i="0" u="sng" strike="noStrike" cap="none" dirty="0">
              <a:solidFill>
                <a:schemeClr val="accent1"/>
              </a:solidFill>
              <a:latin typeface="Times New Roman" panose="02020603050405020304" pitchFamily="18" charset="0"/>
              <a:ea typeface="Times New Roman" panose="02020603050405020304"/>
              <a:cs typeface="Times New Roman" panose="02020603050405020304" pitchFamily="18" charset="0"/>
              <a:sym typeface="Times New Roman" panose="02020603050405020304"/>
            </a:endParaRPr>
          </a:p>
          <a:p>
            <a:pPr marL="230505" indent="-230505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800" b="1" dirty="0">
                <a:latin typeface="Times New Roman" panose="02020603050405020304" pitchFamily="18" charset="0"/>
                <a:ea typeface="Open Sans" panose="020B0606030504020204"/>
                <a:cs typeface="Times New Roman" panose="02020603050405020304" pitchFamily="18" charset="0"/>
                <a:sym typeface="Open Sans" panose="020B0606030504020204"/>
              </a:rPr>
              <a:t>Prof. Dr. Effat </a:t>
            </a:r>
            <a:r>
              <a:rPr lang="en-US" sz="2800" b="1" dirty="0" err="1">
                <a:latin typeface="Times New Roman" panose="02020603050405020304" pitchFamily="18" charset="0"/>
                <a:ea typeface="Open Sans" panose="020B0606030504020204"/>
                <a:cs typeface="Times New Roman" panose="02020603050405020304" pitchFamily="18" charset="0"/>
                <a:sym typeface="Open Sans" panose="020B0606030504020204"/>
              </a:rPr>
              <a:t>Alkarmalawy</a:t>
            </a:r>
            <a:endParaRPr lang="en-US" sz="2800" b="1" dirty="0">
              <a:latin typeface="Times New Roman" panose="02020603050405020304" pitchFamily="18" charset="0"/>
              <a:ea typeface="Open Sans" panose="020B0606030504020204"/>
              <a:cs typeface="Times New Roman" panose="02020603050405020304" pitchFamily="18" charset="0"/>
              <a:sym typeface="Open Sans" panose="020B0606030504020204"/>
            </a:endParaRPr>
          </a:p>
          <a:p>
            <a:pPr marL="230505" indent="-230505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800" b="1" dirty="0">
                <a:latin typeface="Times New Roman" panose="02020603050405020304" pitchFamily="18" charset="0"/>
                <a:ea typeface="Open Sans" panose="020B0606030504020204"/>
                <a:cs typeface="Times New Roman" panose="02020603050405020304" pitchFamily="18" charset="0"/>
                <a:sym typeface="Open Sans" panose="020B0606030504020204"/>
              </a:rPr>
              <a:t>Prof. Dr. </a:t>
            </a:r>
            <a:r>
              <a:rPr lang="en-US" sz="2800" b="1" dirty="0" err="1">
                <a:latin typeface="Times New Roman" panose="02020603050405020304" pitchFamily="18" charset="0"/>
                <a:ea typeface="Open Sans" panose="020B0606030504020204"/>
                <a:cs typeface="Times New Roman" panose="02020603050405020304" pitchFamily="18" charset="0"/>
                <a:sym typeface="Open Sans" panose="020B0606030504020204"/>
              </a:rPr>
              <a:t>Enas</a:t>
            </a:r>
            <a:r>
              <a:rPr lang="en-US" sz="2800" b="1" dirty="0">
                <a:latin typeface="Times New Roman" panose="02020603050405020304" pitchFamily="18" charset="0"/>
                <a:ea typeface="Open Sans" panose="020B0606030504020204"/>
                <a:cs typeface="Times New Roman" panose="02020603050405020304" pitchFamily="18" charset="0"/>
                <a:sym typeface="Open Sans" panose="020B0606030504020204"/>
              </a:rPr>
              <a:t> Helmi</a:t>
            </a:r>
            <a:endParaRPr lang="en-US" sz="2800" b="1" dirty="0">
              <a:latin typeface="Times New Roman" panose="02020603050405020304" pitchFamily="18" charset="0"/>
              <a:ea typeface="Open Sans" panose="020B0606030504020204"/>
              <a:cs typeface="Times New Roman" panose="02020603050405020304" pitchFamily="18" charset="0"/>
              <a:sym typeface="Open Sans" panose="020B0606030504020204"/>
            </a:endParaRPr>
          </a:p>
          <a:p>
            <a:pPr marL="230505" indent="-230505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800" b="1" dirty="0">
                <a:latin typeface="Times New Roman" panose="02020603050405020304" pitchFamily="18" charset="0"/>
                <a:ea typeface="Open Sans" panose="020B0606030504020204"/>
                <a:cs typeface="Times New Roman" panose="02020603050405020304" pitchFamily="18" charset="0"/>
              </a:rPr>
              <a:t>Assist. </a:t>
            </a:r>
            <a:r>
              <a:rPr lang="en-US" sz="2800" b="1" dirty="0">
                <a:latin typeface="Times New Roman" panose="02020603050405020304" pitchFamily="18" charset="0"/>
                <a:ea typeface="Open Sans" panose="020B0606030504020204"/>
                <a:cs typeface="Times New Roman" panose="02020603050405020304" pitchFamily="18" charset="0"/>
                <a:sym typeface="Open Sans" panose="020B0606030504020204"/>
              </a:rPr>
              <a:t>Prof. Dr. Heba Ahmad</a:t>
            </a:r>
            <a:endParaRPr lang="en-US" sz="2800" b="1" dirty="0">
              <a:latin typeface="Times New Roman" panose="02020603050405020304" pitchFamily="18" charset="0"/>
              <a:ea typeface="Open Sans" panose="020B0606030504020204"/>
              <a:cs typeface="Times New Roman" panose="02020603050405020304" pitchFamily="18" charset="0"/>
              <a:sym typeface="Open Sans" panose="020B0606030504020204"/>
            </a:endParaRPr>
          </a:p>
          <a:p>
            <a:pPr marL="342900" marR="45720" lvl="0" indent="-3429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endParaRPr lang="en-US" sz="2800" b="0" i="0" u="none" strike="noStrike" cap="none" dirty="0">
              <a:solidFill>
                <a:schemeClr val="dk1"/>
              </a:solidFill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  <a:sym typeface="Calibri" panose="020F0502020204030204"/>
            </a:endParaRPr>
          </a:p>
        </p:txBody>
      </p:sp>
      <p:sp>
        <p:nvSpPr>
          <p:cNvPr id="4" name="Google Shape;934;p27"/>
          <p:cNvSpPr txBox="1"/>
          <p:nvPr/>
        </p:nvSpPr>
        <p:spPr>
          <a:xfrm>
            <a:off x="3168594" y="625039"/>
            <a:ext cx="5416550" cy="984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Faculty of Nursing Cairo University</a:t>
            </a:r>
            <a:endParaRPr lang="en-US" sz="1600" b="1" dirty="0">
              <a:latin typeface="Times New Roman" panose="02020603050405020304" pitchFamily="18" charset="0"/>
              <a:ea typeface="Open Sans" panose="020B0606030504020204"/>
              <a:cs typeface="Times New Roman" panose="02020603050405020304" pitchFamily="18" charset="0"/>
              <a:sym typeface="Open Sans" panose="020B0606030504020204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latin typeface="Times New Roman" panose="02020603050405020304" pitchFamily="18" charset="0"/>
                <a:ea typeface="Open Sans" panose="020B0606030504020204"/>
                <a:cs typeface="Times New Roman" panose="02020603050405020304" pitchFamily="18" charset="0"/>
                <a:sym typeface="Open Sans" panose="020B0606030504020204"/>
              </a:rPr>
              <a:t> Evaluation &amp; Testing in Nursing Education 02808</a:t>
            </a:r>
            <a:endParaRPr lang="en-US" sz="1600" b="1" dirty="0">
              <a:latin typeface="Times New Roman" panose="02020603050405020304" pitchFamily="18" charset="0"/>
              <a:ea typeface="Open Sans" panose="020B0606030504020204"/>
              <a:cs typeface="Times New Roman" panose="02020603050405020304" pitchFamily="18" charset="0"/>
              <a:sym typeface="Open Sans" panose="020B0606030504020204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b="1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Semester  </a:t>
            </a:r>
            <a:r>
              <a:rPr lang="en-GB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GB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202</a:t>
            </a:r>
            <a:r>
              <a:rPr lang="en-US" altLang="en-GB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GB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Level: Doctorate</a:t>
            </a:r>
            <a:endParaRPr lang="en-US" sz="1600" b="1" dirty="0">
              <a:latin typeface="Times New Roman" panose="02020603050405020304" pitchFamily="18" charset="0"/>
              <a:ea typeface="Open Sans" panose="020B0606030504020204"/>
              <a:cs typeface="Times New Roman" panose="02020603050405020304" pitchFamily="18" charset="0"/>
              <a:sym typeface="Open Sans" panose="020B060603050402020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754469" y="3321718"/>
            <a:ext cx="5435585" cy="233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5720" lvl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</a:pPr>
            <a:r>
              <a:rPr lang="en-US" sz="2800" b="1" i="0" u="sng" strike="noStrike" cap="none" dirty="0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Presented by:</a:t>
            </a:r>
            <a:endParaRPr lang="en-US" sz="2800" b="1" i="0" u="sng" strike="noStrike" cap="none" dirty="0">
              <a:solidFill>
                <a:srgbClr val="00206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R="45720" lvl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</a:pPr>
            <a:endParaRPr lang="en-US" sz="2800" b="1" i="0" u="sng" strike="noStrike" cap="none" dirty="0">
              <a:solidFill>
                <a:srgbClr val="00206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R="45720" lvl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</a:pPr>
            <a:r>
              <a:rPr lang="en-US" sz="2800" b="1" i="0" strike="noStrike" cap="none" dirty="0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Ayat Ebrahim</a:t>
            </a:r>
            <a:endParaRPr lang="en-US" sz="2800" b="1" i="0" strike="noStrike" cap="none" dirty="0"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algn="just">
              <a:lnSpc>
                <a:spcPct val="90000"/>
              </a:lnSpc>
              <a:spcBef>
                <a:spcPts val="1200"/>
              </a:spcBef>
            </a:pPr>
            <a:r>
              <a:rPr lang="en-US" sz="2800" b="1" i="0" strike="noStrike" cap="none" dirty="0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Eslam Ebrahim</a:t>
            </a:r>
            <a:endParaRPr lang="en-US" sz="2800" b="1" i="0" strike="noStrike" cap="none" dirty="0"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algn="just">
              <a:lnSpc>
                <a:spcPct val="90000"/>
              </a:lnSpc>
              <a:spcBef>
                <a:spcPts val="1200"/>
              </a:spcBef>
            </a:pPr>
            <a:r>
              <a:rPr lang="en-US" sz="2800" b="1" i="0" strike="noStrike" cap="none" dirty="0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Aisha Saad</a:t>
            </a:r>
            <a:endParaRPr lang="en-US" sz="2800" b="1" dirty="0">
              <a:latin typeface="Times New Roman" panose="02020603050405020304" pitchFamily="18" charset="0"/>
              <a:ea typeface="Open Sans" panose="020B0606030504020204"/>
              <a:cs typeface="Times New Roman" panose="02020603050405020304" pitchFamily="18" charset="0"/>
              <a:sym typeface="Open Sans" panose="020B0606030504020204"/>
            </a:endParaRPr>
          </a:p>
        </p:txBody>
      </p:sp>
      <p:pic>
        <p:nvPicPr>
          <p:cNvPr id="3" name="Google Shape;395;p1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10187017" y="63872"/>
            <a:ext cx="1895303" cy="1691993"/>
          </a:xfrm>
          <a:prstGeom prst="rect">
            <a:avLst/>
          </a:prstGeom>
          <a:solidFill>
            <a:srgbClr val="DDDDDD"/>
          </a:solidFill>
          <a:ln w="9525" cap="rnd" cmpd="sng">
            <a:solidFill>
              <a:srgbClr val="800080"/>
            </a:solidFill>
            <a:prstDash val="dot"/>
            <a:miter lim="800000"/>
            <a:headEnd type="none" w="sm" len="sm"/>
            <a:tailEnd type="none" w="sm" len="sm"/>
          </a:ln>
        </p:spPr>
      </p:pic>
      <p:pic>
        <p:nvPicPr>
          <p:cNvPr id="5" name="Google Shape;396;p1" descr="A picture containing logo&#10;&#10;Description automatically generated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40719" y="-5754"/>
            <a:ext cx="2180224" cy="18274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03250" y="1348740"/>
            <a:ext cx="10051415" cy="5076190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 algn="l" fontAlgn="base">
              <a:lnSpc>
                <a:spcPct val="150000"/>
              </a:lnSpc>
              <a:spcBef>
                <a:spcPct val="20000"/>
              </a:spcBef>
              <a:buClrTx/>
              <a:buSzTx/>
              <a:buFontTx/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4-Use a Cover Page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2120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general test directions may be printed on a cover page. </a:t>
            </a:r>
            <a:endParaRPr lang="en-US" sz="2800" dirty="0">
              <a:solidFill>
                <a:srgbClr val="2120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2120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Cover page serves to keep the test items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hidden </a:t>
            </a:r>
            <a:r>
              <a:rPr lang="en-US" sz="2800" dirty="0">
                <a:solidFill>
                  <a:srgbClr val="2120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view during distribution of exam, also to prevent the first students to receive the test from having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time to finish </a:t>
            </a:r>
            <a:r>
              <a:rPr lang="en-US" sz="2800" dirty="0">
                <a:solidFill>
                  <a:srgbClr val="2120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than students who receive their copies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later.</a:t>
            </a:r>
            <a:endParaRPr lang="en-US" sz="2800" dirty="0">
              <a:solidFill>
                <a:srgbClr val="2120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2120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cover pages include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number of pages</a:t>
            </a:r>
            <a:r>
              <a:rPr lang="en-US" sz="2800" dirty="0">
                <a:solidFill>
                  <a:srgbClr val="2120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items so student check completense of exam.</a:t>
            </a:r>
            <a:endParaRPr lang="en-US" sz="2800" dirty="0">
              <a:solidFill>
                <a:srgbClr val="2120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2120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dirty="0">
              <a:solidFill>
                <a:srgbClr val="2120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3975"/>
              </a:lnSpc>
              <a:spcBef>
                <a:spcPct val="0"/>
              </a:spcBef>
            </a:pPr>
            <a:endParaRPr lang="en-US" sz="2800" dirty="0">
              <a:solidFill>
                <a:srgbClr val="2120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44994" y="119864"/>
            <a:ext cx="61353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 design rules cont..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05965" y="635"/>
            <a:ext cx="6105525" cy="90360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 design rules cont..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 cover page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47" y="1009650"/>
            <a:ext cx="10847294" cy="584835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 design rules cont..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86871" y="1532965"/>
            <a:ext cx="11227101" cy="4905157"/>
          </a:xfrm>
        </p:spPr>
        <p:txBody>
          <a:bodyPr>
            <a:normAutofit/>
          </a:bodyPr>
          <a:lstStyle/>
          <a:p>
            <a:pPr marL="0" indent="0" algn="l" rtl="0">
              <a:lnSpc>
                <a:spcPct val="150000"/>
              </a:lnSpc>
              <a:buNone/>
            </a:pP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Avoid Crowding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0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 items are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difficult to read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they are crowded together on the page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0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Indenting some components and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allowing enough white space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within and between items are two strategies that help students read more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quickly and avoid mistakes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recording their answers.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>
              <a:lnSpc>
                <a:spcPct val="150000"/>
              </a:lnSpc>
              <a:buNone/>
            </a:pP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45910" y="1112837"/>
            <a:ext cx="10266297" cy="59273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50"/>
              </a:lnSpc>
            </a:pPr>
            <a:r>
              <a:rPr lang="en-US" sz="3200" dirty="0">
                <a:solidFill>
                  <a:srgbClr val="2120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r>
              <a:rPr lang="en-US" sz="2800" dirty="0">
                <a:solidFill>
                  <a:srgbClr val="2120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800" dirty="0">
              <a:solidFill>
                <a:srgbClr val="2120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850"/>
              </a:lnSpc>
            </a:pPr>
            <a:endParaRPr lang="en-US" sz="2800" dirty="0">
              <a:solidFill>
                <a:srgbClr val="2120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850"/>
              </a:lnSpc>
            </a:pPr>
            <a:r>
              <a:rPr lang="en-US" sz="2800" dirty="0">
                <a:solidFill>
                  <a:srgbClr val="B350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1.Which method of anesthesia involves injection of an agent into a nerve bundle that supplies the operative site? </a:t>
            </a:r>
            <a:endParaRPr lang="en-US" sz="2800" dirty="0">
              <a:solidFill>
                <a:srgbClr val="B3505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850"/>
              </a:lnSpc>
            </a:pPr>
            <a:r>
              <a:rPr lang="en-US" sz="2800" dirty="0">
                <a:solidFill>
                  <a:srgbClr val="258CD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General; B. Local; C. Regional; D. Spinal; E. Topical</a:t>
            </a:r>
            <a:endParaRPr lang="en-US" sz="2800" dirty="0">
              <a:solidFill>
                <a:srgbClr val="258CD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850"/>
              </a:lnSpc>
            </a:pPr>
            <a:endParaRPr lang="en-US" sz="2800" dirty="0">
              <a:solidFill>
                <a:srgbClr val="258CD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850"/>
              </a:lnSpc>
            </a:pPr>
            <a:r>
              <a:rPr lang="en-US" sz="2800" dirty="0">
                <a:solidFill>
                  <a:srgbClr val="2120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options are much easier to read if listed in a single column below the stem as in this example:</a:t>
            </a:r>
            <a:endParaRPr lang="en-US" sz="2800" dirty="0">
              <a:solidFill>
                <a:srgbClr val="2120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850"/>
              </a:lnSpc>
            </a:pPr>
            <a:r>
              <a:rPr lang="en-US" sz="2800" dirty="0">
                <a:solidFill>
                  <a:srgbClr val="B350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Which method of anesthesia involves injection of an agent into</a:t>
            </a:r>
            <a:endParaRPr lang="en-US" sz="2800" dirty="0">
              <a:solidFill>
                <a:srgbClr val="B3505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850"/>
              </a:lnSpc>
            </a:pPr>
            <a:r>
              <a:rPr lang="en-US" sz="2800" dirty="0">
                <a:solidFill>
                  <a:srgbClr val="B350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•a nerve bundle that supplies the operative site?</a:t>
            </a:r>
            <a:endParaRPr lang="en-US" sz="2800" dirty="0">
              <a:solidFill>
                <a:srgbClr val="B3505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850"/>
              </a:lnSpc>
            </a:pPr>
            <a:r>
              <a:rPr lang="en-US" sz="2800" dirty="0">
                <a:solidFill>
                  <a:srgbClr val="258CD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General</a:t>
            </a:r>
            <a:endParaRPr lang="en-US" sz="2800" dirty="0">
              <a:solidFill>
                <a:srgbClr val="258CD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850"/>
              </a:lnSpc>
            </a:pPr>
            <a:r>
              <a:rPr lang="en-US" sz="2800" dirty="0">
                <a:solidFill>
                  <a:srgbClr val="258CD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Local</a:t>
            </a:r>
            <a:endParaRPr lang="en-US" sz="2800" dirty="0">
              <a:solidFill>
                <a:srgbClr val="258CD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850"/>
              </a:lnSpc>
            </a:pPr>
            <a:r>
              <a:rPr lang="en-US" sz="2800" dirty="0">
                <a:solidFill>
                  <a:srgbClr val="258CD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Regional</a:t>
            </a:r>
            <a:endParaRPr lang="en-US" sz="2800" dirty="0">
              <a:solidFill>
                <a:srgbClr val="258CD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850"/>
              </a:lnSpc>
            </a:pPr>
            <a:r>
              <a:rPr lang="en-US" sz="2800" dirty="0">
                <a:solidFill>
                  <a:srgbClr val="258CD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Spinal</a:t>
            </a:r>
            <a:endParaRPr lang="en-US" sz="2800" dirty="0">
              <a:solidFill>
                <a:srgbClr val="258CD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850"/>
              </a:lnSpc>
            </a:pPr>
            <a:r>
              <a:rPr lang="en-US" sz="2800" dirty="0">
                <a:solidFill>
                  <a:srgbClr val="258CD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 Topical</a:t>
            </a:r>
            <a:endParaRPr lang="en-US" sz="2800" dirty="0">
              <a:solidFill>
                <a:srgbClr val="258CD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850"/>
              </a:lnSpc>
              <a:spcBef>
                <a:spcPct val="0"/>
              </a:spcBef>
            </a:pPr>
            <a:endParaRPr lang="en-US" sz="2400" dirty="0">
              <a:solidFill>
                <a:srgbClr val="258CD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98040" y="0"/>
            <a:ext cx="7204710" cy="111315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 design rules cont..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Avoid crowding 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 design rules cont..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43592" y="1329135"/>
            <a:ext cx="11580855" cy="4788657"/>
          </a:xfrm>
        </p:spPr>
        <p:txBody>
          <a:bodyPr>
            <a:normAutofit/>
          </a:bodyPr>
          <a:lstStyle/>
          <a:p>
            <a:pPr marL="0" indent="0" algn="l" rtl="0">
              <a:lnSpc>
                <a:spcPct val="150000"/>
              </a:lnSpc>
              <a:buNone/>
            </a:pP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Keep Related Material Together</a:t>
            </a:r>
            <a:endParaRPr 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multiple-choice item's and any associated answers should</a:t>
            </a:r>
            <a:r>
              <a:rPr lang="en-US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appear on the same page.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Additionally, the instructions for a matching exercise should be provided on a single sheet with both columns displayed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side by side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arrangement</a:t>
            </a:r>
            <a:r>
              <a:rPr lang="en-US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facilitates reading 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materials and related questions.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 design rules cont..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00523" y="773113"/>
            <a:ext cx="11322904" cy="5050215"/>
          </a:xfrm>
        </p:spPr>
        <p:txBody>
          <a:bodyPr>
            <a:normAutofit/>
          </a:bodyPr>
          <a:lstStyle/>
          <a:p>
            <a:pPr marL="0" indent="0" algn="l" rtl="0">
              <a:lnSpc>
                <a:spcPct val="150000"/>
              </a:lnSpc>
              <a:buNone/>
            </a:pP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Facilitate Scoring</a:t>
            </a:r>
            <a:endParaRPr 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0"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the test will be scored by hand, the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layout of the test or the answer sheet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should facilitate easy scoring.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0"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separate answer sheet can be constructed to permit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rapid scoring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comparing student responses to an answer key.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0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Example: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92" y="4886076"/>
            <a:ext cx="9480657" cy="197192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 design rules cont..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22522" y="1146413"/>
            <a:ext cx="11187401" cy="5571628"/>
          </a:xfrm>
        </p:spPr>
        <p:txBody>
          <a:bodyPr>
            <a:normAutofit/>
          </a:bodyPr>
          <a:lstStyle/>
          <a:p>
            <a:pPr marL="0" indent="0" algn="l" rtl="0">
              <a:lnSpc>
                <a:spcPct val="150000"/>
              </a:lnSpc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1.List three responsibilities of the circulating nurse during induction of general anesthesia.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rtl="0">
              <a:lnSpc>
                <a:spcPct val="150000"/>
              </a:lnSpc>
              <a:buNone/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___________ _________________ _________________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>
              <a:lnSpc>
                <a:spcPct val="150000"/>
              </a:lnSpc>
              <a:buNone/>
            </a:pP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Instead, the blanks should be arranged in a column along one side of the page, preferably on the left, as in this example: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>
              <a:lnSpc>
                <a:spcPct val="150000"/>
              </a:lnSpc>
              <a:buNone/>
            </a:pP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>
              <a:lnSpc>
                <a:spcPct val="150000"/>
              </a:lnSpc>
              <a:buNone/>
            </a:pP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09600" y="4672299"/>
          <a:ext cx="9555662" cy="1995201"/>
        </p:xfrm>
        <a:graphic>
          <a:graphicData uri="http://schemas.openxmlformats.org/drawingml/2006/table">
            <a:tbl>
              <a:tblPr/>
              <a:tblGrid>
                <a:gridCol w="5236501"/>
                <a:gridCol w="4319161"/>
              </a:tblGrid>
              <a:tr h="665067">
                <a:tc>
                  <a:txBody>
                    <a:bodyPr/>
                    <a:lstStyle/>
                    <a:p>
                      <a:pPr algn="l" fontAlgn="t"/>
                      <a:r>
                        <a:rPr lang="en-US" dirty="0">
                          <a:effectLst/>
                        </a:rPr>
                        <a:t>1. ____________________________</a:t>
                      </a:r>
                      <a:endParaRPr lang="en-US" dirty="0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just" rtl="0" fontAlgn="t"/>
                      <a:r>
                        <a:rPr lang="en-US" dirty="0">
                          <a:effectLst/>
                        </a:rPr>
                        <a:t>1–3. List three responsibilities of the circulating nurse during induction of general anesthesia.</a:t>
                      </a:r>
                      <a:endParaRPr lang="en-US" dirty="0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F"/>
                    </a:solidFill>
                  </a:tcPr>
                </a:tc>
              </a:tr>
              <a:tr h="665067"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effectLst/>
                        </a:rPr>
                        <a:t>2. ____________________________</a:t>
                      </a:r>
                      <a:endParaRPr lang="en-US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F"/>
                    </a:solidFill>
                  </a:tcPr>
                </a:tc>
                <a:tc vMerge="1">
                  <a:tcPr/>
                </a:tc>
              </a:tr>
              <a:tr h="665067">
                <a:tc>
                  <a:txBody>
                    <a:bodyPr/>
                    <a:lstStyle/>
                    <a:p>
                      <a:pPr algn="l" fontAlgn="t"/>
                      <a:r>
                        <a:rPr lang="en-US" dirty="0">
                          <a:effectLst/>
                        </a:rPr>
                        <a:t>3. ____________________________</a:t>
                      </a:r>
                      <a:endParaRPr lang="en-US" dirty="0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F"/>
                    </a:solidFill>
                  </a:tcPr>
                </a:tc>
                <a:tc vMerge="1"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 rt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 design rules cont..</a:t>
            </a:r>
            <a:endParaRPr lang="ar-SA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023582"/>
            <a:ext cx="12010029" cy="5834417"/>
          </a:xfrm>
        </p:spPr>
        <p:txBody>
          <a:bodyPr>
            <a:normAutofit fontScale="25000" lnSpcReduction="20000"/>
          </a:bodyPr>
          <a:lstStyle/>
          <a:p>
            <a:pPr marL="0" indent="0" algn="l" rtl="0">
              <a:lnSpc>
                <a:spcPct val="150000"/>
              </a:lnSpc>
              <a:buNone/>
            </a:pPr>
            <a:r>
              <a:rPr lang="en-US" sz="1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Arrange the Correct Answers in a Random Pattern</a:t>
            </a:r>
            <a:endParaRPr lang="en-US" sz="1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</a:pP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Many teachers have a tendency to favor certain response positions for the correct or keyed answer to objective test items.</a:t>
            </a:r>
            <a:endParaRPr lang="en-US" sz="1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>
              <a:lnSpc>
                <a:spcPct val="150000"/>
              </a:lnSpc>
              <a:buNone/>
            </a:pPr>
            <a:r>
              <a:rPr lang="en-US" sz="1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example, 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assign the correct response to the </a:t>
            </a:r>
            <a:r>
              <a:rPr lang="en-US" sz="1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or D position 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 multiple- choice item. </a:t>
            </a:r>
            <a:endParaRPr lang="en-US" sz="1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0">
              <a:lnSpc>
                <a:spcPct val="150000"/>
              </a:lnSpc>
            </a:pP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 teachers arrange test items so that the correct answers form a pattern that makes scoring easy </a:t>
            </a:r>
            <a:r>
              <a:rPr lang="en-US" sz="1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(e.g., T-F-T-F, or A-B-C-D), 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answers should be distributed by randomly assigned.</a:t>
            </a:r>
            <a:endParaRPr lang="en-US" sz="1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</a:pP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Test-wise- students may use such test characteristics to gain an unfair advantage</a:t>
            </a:r>
            <a:r>
              <a:rPr lang="en-US" sz="1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 rtl="0">
              <a:lnSpc>
                <a:spcPct val="150000"/>
              </a:lnSpc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 rt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 design rules cont..</a:t>
            </a:r>
            <a:endParaRPr lang="ar-SA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98582" y="1929383"/>
            <a:ext cx="10972800" cy="4788657"/>
          </a:xfrm>
        </p:spPr>
        <p:txBody>
          <a:bodyPr>
            <a:normAutofit/>
          </a:bodyPr>
          <a:lstStyle/>
          <a:p>
            <a:pPr marL="0" indent="0" algn="l" rtl="0">
              <a:lnSpc>
                <a:spcPct val="150000"/>
              </a:lnSpc>
              <a:buNone/>
            </a:pP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Arrange Options in Logical or Numerical Order</a:t>
            </a:r>
            <a:endParaRPr 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0"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response alternatives should be arranged according to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logical or meaningful order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such as </a:t>
            </a:r>
            <a:r>
              <a:rPr lang="en-US" sz="2800" b="1" dirty="0">
                <a:solidFill>
                  <a:srgbClr val="8388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alphabetical or chronological order, or in order of size or degree. </a:t>
            </a:r>
            <a:endParaRPr lang="en-US" sz="2800" b="1" dirty="0">
              <a:solidFill>
                <a:srgbClr val="8388C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0"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type of arrangement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reduces reading time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helps students who know the correct answer to search though the options to find it.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>
              <a:lnSpc>
                <a:spcPct val="150000"/>
              </a:lnSpc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 rt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 design rules cont..</a:t>
            </a:r>
            <a:endParaRPr lang="ar-SA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09" y="2456597"/>
            <a:ext cx="10722591" cy="3930555"/>
          </a:xfrm>
        </p:spPr>
      </p:pic>
      <p:sp>
        <p:nvSpPr>
          <p:cNvPr id="4" name="TextBox 3"/>
          <p:cNvSpPr txBox="1"/>
          <p:nvPr/>
        </p:nvSpPr>
        <p:spPr>
          <a:xfrm>
            <a:off x="259307" y="1395680"/>
            <a:ext cx="10972800" cy="742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 rtl="0">
              <a:lnSpc>
                <a:spcPct val="150000"/>
              </a:lnSpc>
              <a:buNone/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 for arrange Options in Logical or Numerical Order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3"/>
          <p:cNvSpPr/>
          <p:nvPr/>
        </p:nvSpPr>
        <p:spPr>
          <a:xfrm>
            <a:off x="245806" y="2519265"/>
            <a:ext cx="11538747" cy="379442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Demonstrate test design steps</a:t>
            </a:r>
            <a:endParaRPr lang="en-US" sz="2400" dirty="0"/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Discuss test design rules.</a:t>
            </a:r>
            <a:endParaRPr lang="en-US" sz="2400" dirty="0"/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Evaluate reproducing test rules.</a:t>
            </a:r>
            <a:endParaRPr lang="en-US" sz="2400" dirty="0"/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Assess online testing rules.</a:t>
            </a:r>
            <a:endParaRPr lang="en-US" sz="2400" dirty="0"/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Discuss benefits of Artificial Intelligence in tests and assessment.</a:t>
            </a:r>
            <a:endParaRPr lang="en-US" sz="2400" dirty="0"/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Apply test administration steps.  </a:t>
            </a:r>
            <a:endParaRPr lang="en-US" sz="2400" dirty="0"/>
          </a:p>
          <a:p>
            <a:pPr lvl="0"/>
            <a:endParaRPr lang="en-US" dirty="0">
              <a:solidFill>
                <a:schemeClr val="lt1"/>
              </a:solidFill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14" name="Google Shape;414;p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imes New Roman" panose="02020603050405020304"/>
              <a:buNone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Objectives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15" name="Google Shape;415;p3"/>
          <p:cNvSpPr/>
          <p:nvPr/>
        </p:nvSpPr>
        <p:spPr>
          <a:xfrm>
            <a:off x="669036" y="1677373"/>
            <a:ext cx="10853928" cy="18288"/>
          </a:xfrm>
          <a:custGeom>
            <a:avLst/>
            <a:gdLst/>
            <a:ahLst/>
            <a:cxnLst/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" name="مربع نص 1"/>
          <p:cNvSpPr txBox="1"/>
          <p:nvPr/>
        </p:nvSpPr>
        <p:spPr>
          <a:xfrm>
            <a:off x="927100" y="1832494"/>
            <a:ext cx="94488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/>
            <a:r>
              <a:rPr lang="en-US" sz="24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the end of this discussion, each participant will be able to: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 rt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 design rules cont..</a:t>
            </a:r>
            <a:endParaRPr lang="ar-SA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98582" y="1929383"/>
            <a:ext cx="10972800" cy="4788657"/>
          </a:xfrm>
        </p:spPr>
        <p:txBody>
          <a:bodyPr>
            <a:normAutofit fontScale="85000" lnSpcReduction="20000"/>
          </a:bodyPr>
          <a:lstStyle/>
          <a:p>
            <a:pPr marL="0" indent="0" algn="l" rtl="0">
              <a:lnSpc>
                <a:spcPct val="150000"/>
              </a:lnSpc>
              <a:buNone/>
            </a:pPr>
            <a:r>
              <a:rPr lang="en-US" sz="3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Number the Items Consecutively Throughout the Test</a:t>
            </a:r>
            <a:endParaRPr lang="en-US" sz="3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0">
              <a:lnSpc>
                <a:spcPct val="150000"/>
              </a:lnSpc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Throughout the test, test items should be </a:t>
            </a:r>
            <a:r>
              <a:rPr lang="en-US" sz="3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numbered consecutively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even if they should be grouped 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based on format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0">
              <a:lnSpc>
                <a:spcPct val="150000"/>
              </a:lnSpc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is, the teacher should not start each new item format section with item number 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but 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continue numbering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items in continuous sequence. 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0">
              <a:lnSpc>
                <a:spcPct val="150000"/>
              </a:lnSpc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numbering system helps students 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find items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may have skipped and to 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avoid making errors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recording their answers, especially when using a 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separate answer sheet.</a:t>
            </a:r>
            <a:endParaRPr lang="en-US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>
              <a:lnSpc>
                <a:spcPct val="150000"/>
              </a:lnSpc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 rt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 design rules cont..</a:t>
            </a:r>
            <a:endParaRPr lang="ar-SA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98582" y="1929383"/>
            <a:ext cx="8518848" cy="4788657"/>
          </a:xfrm>
        </p:spPr>
        <p:txBody>
          <a:bodyPr>
            <a:normAutofit/>
          </a:bodyPr>
          <a:lstStyle/>
          <a:p>
            <a:pPr marL="0" indent="0" algn="l" rtl="0">
              <a:lnSpc>
                <a:spcPct val="150000"/>
              </a:lnSpc>
              <a:buNone/>
            </a:pP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 Proofread</a:t>
            </a:r>
            <a:endParaRPr 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0"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should be no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typographical, grammatical, punctuation, or spelling mistakes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the exam items or instructions. These flaws can lead to confusion and distraction, especially among anxious students, and are a source of measuring inaccuracy.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0">
              <a:lnSpc>
                <a:spcPct val="150000"/>
              </a:lnSpc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>
              <a:lnSpc>
                <a:spcPct val="150000"/>
              </a:lnSpc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2620" y="2129717"/>
            <a:ext cx="2686083" cy="4205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 rt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 design rules cont..</a:t>
            </a:r>
            <a:endParaRPr lang="ar-SA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3080" y="1212273"/>
            <a:ext cx="10549719" cy="5505767"/>
          </a:xfrm>
        </p:spPr>
        <p:txBody>
          <a:bodyPr>
            <a:normAutofit/>
          </a:bodyPr>
          <a:lstStyle/>
          <a:p>
            <a:pPr marL="0" indent="0" algn="l" rtl="0">
              <a:lnSpc>
                <a:spcPct val="150000"/>
              </a:lnSpc>
              <a:buNone/>
            </a:pP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 Prepare an Answer Key</a:t>
            </a:r>
            <a:endParaRPr 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0"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Whether the test will be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machine-scored or hand-scored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teacher should produce and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validate an answer key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advance to assist quick scoring and to offer a last check on the accuracy of the test items.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0"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Hand scoring is another option for scannable answer sheets; the correct answers can be indicated by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punching holes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sheet to create an answer key.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90500"/>
            <a:ext cx="8312727" cy="582613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Reproducing the test</a:t>
            </a:r>
            <a:endParaRPr lang="ar-SA" dirty="0"/>
          </a:p>
        </p:txBody>
      </p:sp>
      <p:sp>
        <p:nvSpPr>
          <p:cNvPr id="3" name="Oval 2"/>
          <p:cNvSpPr/>
          <p:nvPr/>
        </p:nvSpPr>
        <p:spPr bwMode="auto">
          <a:xfrm>
            <a:off x="1454726" y="1169662"/>
            <a:ext cx="7287491" cy="1177637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1" anchor="ctr" anchorCtr="0" compatLnSpc="1"/>
          <a:lstStyle/>
          <a:p>
            <a:pPr lvl="0"/>
            <a:r>
              <a:rPr lang="en-US" b="1" dirty="0">
                <a:solidFill>
                  <a:schemeClr val="tx1"/>
                </a:solidFill>
              </a:rPr>
              <a:t>1. Assure Legibility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 bwMode="auto">
          <a:xfrm>
            <a:off x="1454726" y="2465459"/>
            <a:ext cx="7384474" cy="1177637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1" anchor="ctr" anchorCtr="0" compatLnSpc="1"/>
          <a:lstStyle/>
          <a:p>
            <a:pPr lvl="0"/>
            <a:r>
              <a:rPr lang="en-US" b="1" dirty="0">
                <a:solidFill>
                  <a:schemeClr val="tx1"/>
                </a:solidFill>
              </a:rPr>
              <a:t>2. Print on One Side of the Page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 bwMode="auto">
          <a:xfrm>
            <a:off x="1454726" y="3827246"/>
            <a:ext cx="7287492" cy="1177637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1" anchor="ctr" anchorCtr="0" compatLnSpc="1"/>
          <a:lstStyle/>
          <a:p>
            <a:pPr lvl="0"/>
            <a:r>
              <a:rPr lang="en-US" b="1" dirty="0">
                <a:solidFill>
                  <a:schemeClr val="tx1"/>
                </a:solidFill>
              </a:rPr>
              <a:t>3. Duplicate Enough Copies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 bwMode="auto">
          <a:xfrm>
            <a:off x="1454724" y="5300662"/>
            <a:ext cx="7384475" cy="1177637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1" anchor="ctr" anchorCtr="0" compatLnSpc="1"/>
          <a:lstStyle/>
          <a:p>
            <a:pPr lvl="0"/>
            <a:r>
              <a:rPr lang="en-US" sz="1800" b="1" dirty="0">
                <a:solidFill>
                  <a:schemeClr val="tx1"/>
                </a:solidFill>
              </a:rPr>
              <a:t>4. Maintain Test Security</a:t>
            </a:r>
            <a:endParaRPr lang="en-US" sz="1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 rt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Reproducing the test cont..</a:t>
            </a:r>
            <a:endParaRPr lang="ar-SA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07923" y="1375145"/>
            <a:ext cx="10420821" cy="4991019"/>
          </a:xfrm>
        </p:spPr>
        <p:txBody>
          <a:bodyPr>
            <a:normAutofit/>
          </a:bodyPr>
          <a:lstStyle/>
          <a:p>
            <a:pPr marL="0" indent="0" algn="l" rtl="0">
              <a:lnSpc>
                <a:spcPct val="150000"/>
              </a:lnSpc>
              <a:buNone/>
            </a:pP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Assure Legibility</a:t>
            </a:r>
            <a:endParaRPr 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0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printing and reproducing the test, legibility is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crucial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because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subpar copies can hinder students' ability to perform at their best.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0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It is advisable to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both upper- and lower-case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lettering because a typeface with solely upper-case letters is hard to read.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74672" y="5548744"/>
            <a:ext cx="52439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(Oermann, </a:t>
            </a:r>
            <a:r>
              <a:rPr lang="en-US" sz="18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Gaberson</a:t>
            </a:r>
            <a:r>
              <a:rPr lang="en-US" sz="18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De Gagne &amp; </a:t>
            </a:r>
            <a:r>
              <a:rPr lang="en-US" sz="18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Npd</a:t>
            </a:r>
            <a:r>
              <a:rPr lang="en-US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8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2024).</a:t>
            </a:r>
            <a:endParaRPr lang="en-US" b="1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 rt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Reproducing the test cont..</a:t>
            </a:r>
            <a:endParaRPr lang="ar-SA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39214" y="1169581"/>
            <a:ext cx="10737496" cy="4843291"/>
          </a:xfrm>
        </p:spPr>
        <p:txBody>
          <a:bodyPr>
            <a:normAutofit/>
          </a:bodyPr>
          <a:lstStyle/>
          <a:p>
            <a:pPr marL="0" indent="0" algn="l" rtl="0">
              <a:lnSpc>
                <a:spcPct val="150000"/>
              </a:lnSpc>
              <a:buNone/>
            </a:pP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Assure Legibility</a:t>
            </a:r>
            <a:endParaRPr 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0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master or original copy should be letter-quality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produced with a laser or other high-quality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printer so that it can be clearly reproduced.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0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best results, the test should be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photocopied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printed on a machine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that has sufficient toner to produce crisp, dark print without any stray lines or artifacts.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>
              <a:lnSpc>
                <a:spcPct val="150000"/>
              </a:lnSpc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59237" y="5340005"/>
            <a:ext cx="49391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(Oermann, </a:t>
            </a:r>
            <a:r>
              <a:rPr lang="en-US" sz="1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Gaberson</a:t>
            </a:r>
            <a:r>
              <a:rPr lang="en-US" sz="1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De Gagne &amp; </a:t>
            </a:r>
            <a:r>
              <a:rPr lang="en-US" sz="1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Npd</a:t>
            </a:r>
            <a:r>
              <a:rPr lang="en-US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2024).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 rt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Reproducing the test cont..</a:t>
            </a:r>
            <a:endParaRPr lang="ar-SA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37419" y="1282995"/>
            <a:ext cx="11065803" cy="5435045"/>
          </a:xfrm>
        </p:spPr>
        <p:txBody>
          <a:bodyPr>
            <a:normAutofit/>
          </a:bodyPr>
          <a:lstStyle/>
          <a:p>
            <a:pPr marL="0" indent="0" algn="l" rtl="0">
              <a:lnSpc>
                <a:spcPct val="150000"/>
              </a:lnSpc>
              <a:buNone/>
            </a:pP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Print on One Side of the Page</a:t>
            </a:r>
            <a:endParaRPr 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0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test should be reproduced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only one side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each sheet of paper. Printing on both sides of each page could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cause students to skip items unintentionally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 errors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when recording their scores on a separate answer sheet. It also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creates distractions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excessive page-turning during the test.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80173" y="5390339"/>
            <a:ext cx="48022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(Oermann, </a:t>
            </a:r>
            <a:r>
              <a:rPr lang="en-US" sz="1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Gaberson</a:t>
            </a:r>
            <a:r>
              <a:rPr lang="en-US" sz="1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De Gagne &amp; </a:t>
            </a:r>
            <a:r>
              <a:rPr lang="en-US" sz="1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Npd</a:t>
            </a:r>
            <a:r>
              <a:rPr lang="en-US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2024).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 rt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Reproducing the test cont..</a:t>
            </a:r>
            <a:endParaRPr lang="ar-SA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37420" y="1929383"/>
            <a:ext cx="11065802" cy="4788657"/>
          </a:xfrm>
        </p:spPr>
        <p:txBody>
          <a:bodyPr>
            <a:normAutofit/>
          </a:bodyPr>
          <a:lstStyle/>
          <a:p>
            <a:pPr marL="0" indent="0" algn="l" rtl="0">
              <a:lnSpc>
                <a:spcPct val="150000"/>
              </a:lnSpc>
              <a:buNone/>
            </a:pP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Duplicate Enough Copies</a:t>
            </a:r>
            <a:endParaRPr 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0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teacher should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duplicate more test copies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 the number of students to allow for extra copies for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proctors or to replace defective copies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that may have been inadvertently distributed to students.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53216" y="5006766"/>
            <a:ext cx="61058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(Oermann, </a:t>
            </a:r>
            <a:r>
              <a:rPr lang="en-US" sz="1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Gaberson</a:t>
            </a:r>
            <a:r>
              <a:rPr lang="en-US" sz="1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De Gagne &amp; </a:t>
            </a:r>
            <a:r>
              <a:rPr lang="en-US" sz="1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Npd</a:t>
            </a:r>
            <a:r>
              <a:rPr lang="en-US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2024).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 rt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Reproducing the test cont..</a:t>
            </a:r>
            <a:endParaRPr lang="ar-SA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22672" y="1929383"/>
            <a:ext cx="11080550" cy="4788657"/>
          </a:xfrm>
        </p:spPr>
        <p:txBody>
          <a:bodyPr>
            <a:normAutofit/>
          </a:bodyPr>
          <a:lstStyle/>
          <a:p>
            <a:pPr marL="0" indent="0" algn="l" rtl="0">
              <a:lnSpc>
                <a:spcPct val="150000"/>
              </a:lnSpc>
              <a:buNone/>
            </a:pP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Duplicate Enough Copies</a:t>
            </a:r>
            <a:endParaRPr 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0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Displaying test items on a screen from an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overhead projector or computer projector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or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writing them on the chalkboard or interactive whiteboard,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may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save costs or the teacher’s preparation time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but these procedures may cause problems for students with learning or visual disabilities.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16994" y="4962521"/>
            <a:ext cx="61058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(Oermann, </a:t>
            </a:r>
            <a:r>
              <a:rPr lang="en-US" sz="1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Gaberson</a:t>
            </a:r>
            <a:r>
              <a:rPr lang="en-US" sz="1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De Gagne &amp; </a:t>
            </a:r>
            <a:r>
              <a:rPr lang="en-US" sz="1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Npd</a:t>
            </a:r>
            <a:r>
              <a:rPr lang="en-US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2024).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 rt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Reproducing the test cont..</a:t>
            </a:r>
            <a:endParaRPr lang="ar-SA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48930" y="1929383"/>
            <a:ext cx="11154292" cy="4788657"/>
          </a:xfrm>
        </p:spPr>
        <p:txBody>
          <a:bodyPr>
            <a:normAutofit/>
          </a:bodyPr>
          <a:lstStyle/>
          <a:p>
            <a:pPr marL="0" indent="0" algn="l" rtl="0">
              <a:lnSpc>
                <a:spcPct val="150000"/>
              </a:lnSpc>
              <a:buNone/>
            </a:pP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Maintain Test Security</a:t>
            </a:r>
            <a:endParaRPr 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0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Teachers have a serious responsibility to maintain the security of tests by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protecting them from unauthorized access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0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Carelessness on the part of the teacher can enable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dishonest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students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gain access to test materials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use them to obtain higher scores than they deserve.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>
              <a:lnSpc>
                <a:spcPct val="150000"/>
              </a:lnSpc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18787" y="5390224"/>
            <a:ext cx="61058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(Oermann, </a:t>
            </a:r>
            <a:r>
              <a:rPr lang="en-US" sz="1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Gaberson</a:t>
            </a:r>
            <a:r>
              <a:rPr lang="en-US" sz="1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De Gagne &amp; </a:t>
            </a:r>
            <a:r>
              <a:rPr lang="en-US" sz="1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Npd</a:t>
            </a:r>
            <a:r>
              <a:rPr lang="en-US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2024).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imes New Roman" panose="02020603050405020304"/>
              <a:buNone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Outlines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15" name="Google Shape;415;p3"/>
          <p:cNvSpPr/>
          <p:nvPr/>
        </p:nvSpPr>
        <p:spPr>
          <a:xfrm>
            <a:off x="669036" y="1677373"/>
            <a:ext cx="10853928" cy="18288"/>
          </a:xfrm>
          <a:custGeom>
            <a:avLst/>
            <a:gdLst/>
            <a:ahLst/>
            <a:cxnLst/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9213" y="1737360"/>
            <a:ext cx="10058400" cy="4467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Introduction</a:t>
            </a:r>
            <a:endParaRPr lang="en-US" sz="24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Test design rules</a:t>
            </a:r>
            <a:endParaRPr lang="en-US" sz="24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Reproducing the test</a:t>
            </a:r>
            <a:endParaRPr lang="en-US" sz="24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Test administration</a:t>
            </a:r>
            <a:endParaRPr lang="en-US" sz="24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Online testing</a:t>
            </a:r>
            <a:endParaRPr lang="en-US" sz="24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Benefits of Artificial Intelligence in tests and assessment</a:t>
            </a:r>
            <a:endParaRPr lang="en-US" sz="24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Application </a:t>
            </a:r>
            <a:endParaRPr lang="en-US" sz="24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Reference</a:t>
            </a:r>
            <a:endParaRPr lang="en-US" sz="24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 rt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Reproducing the test cont..</a:t>
            </a:r>
            <a:endParaRPr lang="ar-SA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6982" y="1929383"/>
            <a:ext cx="11626240" cy="4788657"/>
          </a:xfrm>
        </p:spPr>
        <p:txBody>
          <a:bodyPr>
            <a:normAutofit/>
          </a:bodyPr>
          <a:lstStyle/>
          <a:p>
            <a:pPr marL="0" indent="0" algn="l" rtl="0">
              <a:lnSpc>
                <a:spcPct val="150000"/>
              </a:lnSpc>
              <a:buNone/>
            </a:pP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Maintain Test Security</a:t>
            </a:r>
            <a:endParaRPr 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0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contributes to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measurement error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it is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unfair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honest students who are well-prepared for the test. It is up to the teacher to make arrangements to secure the test while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being prepared, duplicated, stored, administered, and scored.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>
              <a:lnSpc>
                <a:spcPct val="150000"/>
              </a:lnSpc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33187" y="5508211"/>
            <a:ext cx="61058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(Oermann, </a:t>
            </a:r>
            <a:r>
              <a:rPr lang="en-US" sz="1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Gaberson</a:t>
            </a:r>
            <a:r>
              <a:rPr lang="en-US" sz="1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De Gagne &amp; </a:t>
            </a:r>
            <a:r>
              <a:rPr lang="en-US" sz="1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Npd</a:t>
            </a:r>
            <a:r>
              <a:rPr lang="en-US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2024).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90500"/>
            <a:ext cx="8312727" cy="582613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Test administration</a:t>
            </a:r>
            <a:endParaRPr lang="ar-SA" dirty="0"/>
          </a:p>
        </p:txBody>
      </p:sp>
      <p:sp>
        <p:nvSpPr>
          <p:cNvPr id="3" name="Oval 2"/>
          <p:cNvSpPr/>
          <p:nvPr/>
        </p:nvSpPr>
        <p:spPr bwMode="auto">
          <a:xfrm>
            <a:off x="1454726" y="1085634"/>
            <a:ext cx="7287491" cy="91923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1" anchor="ctr" anchorCtr="0" compatLnSpc="1"/>
          <a:lstStyle/>
          <a:p>
            <a:pPr lvl="0"/>
            <a:r>
              <a:rPr lang="en-US" b="1" dirty="0">
                <a:solidFill>
                  <a:schemeClr val="tx1"/>
                </a:solidFill>
              </a:rPr>
              <a:t>1. Environmental Conditions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1454726" y="2105891"/>
            <a:ext cx="7384474" cy="1018309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1" anchor="ctr" anchorCtr="0" compatLnSpc="1"/>
          <a:lstStyle/>
          <a:p>
            <a:pPr lvl="0"/>
            <a:r>
              <a:rPr lang="en-US" b="1" dirty="0">
                <a:solidFill>
                  <a:schemeClr val="tx1"/>
                </a:solidFill>
              </a:rPr>
              <a:t>2. Distributing the Test Materials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1503215" y="3241964"/>
            <a:ext cx="7287492" cy="92262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1" anchor="ctr" anchorCtr="0" compatLnSpc="1"/>
          <a:lstStyle/>
          <a:p>
            <a:pPr lvl="0"/>
            <a:r>
              <a:rPr lang="en-US" b="1" dirty="0">
                <a:solidFill>
                  <a:schemeClr val="tx1"/>
                </a:solidFill>
              </a:rPr>
              <a:t>3. Answering Questions During the Test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1454726" y="4292022"/>
            <a:ext cx="7384475" cy="1018309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1" anchor="ctr" anchorCtr="0" compatLnSpc="1"/>
          <a:lstStyle/>
          <a:p>
            <a:r>
              <a:rPr lang="en-US" b="1" dirty="0">
                <a:solidFill>
                  <a:schemeClr val="tx1"/>
                </a:solidFill>
              </a:rPr>
              <a:t>4. Preventing Cheating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1551709" y="5423261"/>
            <a:ext cx="7287491" cy="91923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1" anchor="ctr" anchorCtr="0" compatLnSpc="1"/>
          <a:lstStyle/>
          <a:p>
            <a:pPr lvl="0"/>
            <a:r>
              <a:rPr lang="en-US" b="1" dirty="0">
                <a:solidFill>
                  <a:schemeClr val="tx1"/>
                </a:solidFill>
              </a:rPr>
              <a:t>5. Collecting Test Materials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 rt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 administration cont.. </a:t>
            </a:r>
            <a:endParaRPr lang="ar-SA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98581" y="1929383"/>
            <a:ext cx="8322905" cy="4788657"/>
          </a:xfrm>
        </p:spPr>
        <p:txBody>
          <a:bodyPr>
            <a:normAutofit/>
          </a:bodyPr>
          <a:lstStyle/>
          <a:p>
            <a:pPr marL="457200" indent="-457200" algn="l" rtl="0">
              <a:lnSpc>
                <a:spcPct val="150000"/>
              </a:lnSpc>
              <a:buAutoNum type="arabicPeriod"/>
            </a:pP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Environmental Conditions: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rtl="0">
              <a:lnSpc>
                <a:spcPct val="150000"/>
              </a:lnSpc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environmental conditions of test administration can be a source of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measurement error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if they interfere with the students’ performance.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possible, the teacher should select a room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limits potential distractions during the test. 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>
              <a:lnSpc>
                <a:spcPct val="150000"/>
              </a:lnSpc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075"/>
          <a:stretch>
            <a:fillRect/>
          </a:stretch>
        </p:blipFill>
        <p:spPr>
          <a:xfrm>
            <a:off x="8621486" y="1853754"/>
            <a:ext cx="3570514" cy="40750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08223" y="5559520"/>
            <a:ext cx="61058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(Oermann, </a:t>
            </a:r>
            <a:r>
              <a:rPr lang="en-US" sz="1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Gaberson</a:t>
            </a:r>
            <a:r>
              <a:rPr lang="en-US" sz="1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De Gagne &amp; </a:t>
            </a:r>
            <a:r>
              <a:rPr lang="en-US" sz="1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Npd</a:t>
            </a:r>
            <a:r>
              <a:rPr lang="en-US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2024).</a:t>
            </a: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 rt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 administration cont.. </a:t>
            </a:r>
            <a:endParaRPr lang="ar-SA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98581" y="1929383"/>
            <a:ext cx="8322905" cy="4788657"/>
          </a:xfrm>
        </p:spPr>
        <p:txBody>
          <a:bodyPr>
            <a:normAutofit/>
          </a:bodyPr>
          <a:lstStyle/>
          <a:p>
            <a:pPr marL="457200" indent="-457200" algn="l" rtl="0">
              <a:lnSpc>
                <a:spcPct val="150000"/>
              </a:lnSpc>
              <a:buAutoNum type="arabicPeriod"/>
            </a:pP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Environmental Conditions: 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rtl="0">
              <a:lnSpc>
                <a:spcPct val="150000"/>
              </a:lnSpc>
              <a:buNone/>
            </a:pP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example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if windows must be open for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ventilation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during warm weather, the students may be distracted by lawn mowing or construction noise; requesting a room on another side of the building may prevent the problem.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0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Placing a sign such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“Testing Quiet Please”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the door of the classroom may reduce noise in the hallway.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‪5 Elements of a Positive Classroom Environment for Students Living with  Adversity‬‏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1486" y="2580635"/>
            <a:ext cx="3570514" cy="3472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19484" y="6424337"/>
            <a:ext cx="61058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(Oermann, </a:t>
            </a:r>
            <a:r>
              <a:rPr lang="en-US" sz="18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Gaberson</a:t>
            </a:r>
            <a:r>
              <a:rPr lang="en-US" sz="18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De Gagne &amp; </a:t>
            </a:r>
            <a:r>
              <a:rPr lang="en-US" sz="18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Npd</a:t>
            </a:r>
            <a:r>
              <a:rPr lang="en-US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8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2024).</a:t>
            </a:r>
            <a:endParaRPr lang="en-US" b="1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 rt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 administration cont.. </a:t>
            </a:r>
            <a:endParaRPr lang="ar-SA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98581" y="1929383"/>
            <a:ext cx="8808097" cy="4788657"/>
          </a:xfrm>
        </p:spPr>
        <p:txBody>
          <a:bodyPr>
            <a:normAutofit/>
          </a:bodyPr>
          <a:lstStyle/>
          <a:p>
            <a:pPr marL="0" indent="0" algn="l" rtl="0">
              <a:lnSpc>
                <a:spcPct val="150000"/>
              </a:lnSpc>
              <a:buNone/>
            </a:pP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Distributing the Test Materials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0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Careful organization allows the teacher to distribute test materials and give instructions to the students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efficiently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0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large groups of students,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several proctors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be needed to assist with this process.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0621" y="1922981"/>
            <a:ext cx="2732638" cy="4253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83510" y="5331230"/>
            <a:ext cx="61058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(Oermann, </a:t>
            </a:r>
            <a:r>
              <a:rPr lang="en-US" sz="1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Gaberson</a:t>
            </a:r>
            <a:r>
              <a:rPr lang="en-US" sz="1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De Gagne &amp; </a:t>
            </a:r>
            <a:r>
              <a:rPr lang="en-US" sz="1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Npd</a:t>
            </a:r>
            <a:r>
              <a:rPr lang="en-US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2024).</a:t>
            </a: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 rt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 administration cont.. </a:t>
            </a:r>
            <a:endParaRPr lang="ar-SA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98581" y="1929383"/>
            <a:ext cx="8444203" cy="4788657"/>
          </a:xfrm>
        </p:spPr>
        <p:txBody>
          <a:bodyPr>
            <a:normAutofit/>
          </a:bodyPr>
          <a:lstStyle/>
          <a:p>
            <a:pPr marL="0" indent="0" algn="l" rtl="0">
              <a:lnSpc>
                <a:spcPct val="150000"/>
              </a:lnSpc>
              <a:buNone/>
            </a:pP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Distributing the Test Materials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0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a separate answer sheet is used it usually can be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distributed first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followed by the test booklets.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0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During the distribution of the test booklets, the teacher should instruct students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to turn over the cover page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begin the test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until told to do so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rtl="0">
              <a:lnSpc>
                <a:spcPct val="150000"/>
              </a:lnSpc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‪Benefits of asking questions in the workplace | Canadian Immigrant‬‏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0991" y="2197510"/>
            <a:ext cx="3051009" cy="3465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78826" y="5294049"/>
            <a:ext cx="61058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(Oermann, </a:t>
            </a:r>
            <a:r>
              <a:rPr lang="en-US" sz="1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Gaberson</a:t>
            </a:r>
            <a:r>
              <a:rPr lang="en-US" sz="1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De Gagne &amp; </a:t>
            </a:r>
            <a:r>
              <a:rPr lang="en-US" sz="1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Npd</a:t>
            </a:r>
            <a:r>
              <a:rPr lang="en-US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2024).</a:t>
            </a: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 rt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 administration cont.. </a:t>
            </a:r>
            <a:endParaRPr lang="ar-SA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98581" y="1944131"/>
            <a:ext cx="9162660" cy="4788657"/>
          </a:xfrm>
        </p:spPr>
        <p:txBody>
          <a:bodyPr>
            <a:normAutofit/>
          </a:bodyPr>
          <a:lstStyle/>
          <a:p>
            <a:pPr marL="0" indent="0" algn="l" rtl="0">
              <a:lnSpc>
                <a:spcPct val="150000"/>
              </a:lnSpc>
              <a:buNone/>
            </a:pP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Answering Questions During the Test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0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 students may find it necessary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ask questions of the teacher during a test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but responding to these questions is always somewhat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disturbing to other students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Also, by responding to student questions during a test, a proctor may inadvertently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give hints to the correct answer,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which would put that student at an advantage while not making the same information available to other students.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rtl="0">
              <a:lnSpc>
                <a:spcPct val="150000"/>
              </a:lnSpc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‪The Art of Asking Questions | Why‬‏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25" y="2861187"/>
            <a:ext cx="2619375" cy="3192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949022" y="6348708"/>
            <a:ext cx="610583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(Oermann, </a:t>
            </a:r>
            <a:r>
              <a:rPr lang="en-US" sz="20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Gaberson</a:t>
            </a:r>
            <a:r>
              <a:rPr lang="en-US" sz="20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De Gagne &amp; </a:t>
            </a:r>
            <a:r>
              <a:rPr lang="en-US" sz="20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Npd</a:t>
            </a:r>
            <a:r>
              <a:rPr lang="en-US" sz="20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2024).</a:t>
            </a:r>
            <a:endParaRPr lang="en-US" sz="2000" b="1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 rt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 administration cont.. </a:t>
            </a:r>
            <a:endParaRPr lang="ar-SA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98581" y="1929383"/>
            <a:ext cx="8238929" cy="4788657"/>
          </a:xfrm>
        </p:spPr>
        <p:txBody>
          <a:bodyPr>
            <a:normAutofit/>
          </a:bodyPr>
          <a:lstStyle/>
          <a:p>
            <a:pPr marL="0" indent="0" algn="l" rtl="0">
              <a:lnSpc>
                <a:spcPct val="150000"/>
              </a:lnSpc>
              <a:buNone/>
            </a:pP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Preventing Cheating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>
              <a:lnSpc>
                <a:spcPct val="150000"/>
              </a:lnSpc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recent study found that a “steadily growing number of students cheat or plagiarize in college”.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rtl="0">
              <a:lnSpc>
                <a:spcPct val="150000"/>
              </a:lnSpc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most common method of cheating was “letting others look at their papers while taking exams.” The most common reason for cheating was “not being ready for the exam.”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‪ADHD and cheating‬‏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7510" y="2713703"/>
            <a:ext cx="3654490" cy="322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54491" y="5574268"/>
            <a:ext cx="61058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(Oermann, </a:t>
            </a:r>
            <a:r>
              <a:rPr lang="en-US" sz="1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Gaberson</a:t>
            </a:r>
            <a:r>
              <a:rPr lang="en-US" sz="1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De Gagne &amp; </a:t>
            </a:r>
            <a:r>
              <a:rPr lang="en-US" sz="1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Npd</a:t>
            </a:r>
            <a:r>
              <a:rPr lang="en-US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2024).</a:t>
            </a:r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 rt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 administration cont.. </a:t>
            </a:r>
            <a:endParaRPr lang="ar-SA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98581" y="1929383"/>
            <a:ext cx="8238929" cy="4788657"/>
          </a:xfrm>
        </p:spPr>
        <p:txBody>
          <a:bodyPr>
            <a:normAutofit/>
          </a:bodyPr>
          <a:lstStyle/>
          <a:p>
            <a:pPr marL="0" indent="0" algn="l" rtl="0">
              <a:lnSpc>
                <a:spcPct val="150000"/>
              </a:lnSpc>
              <a:buNone/>
            </a:pP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Preventing Cheating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0">
              <a:lnSpc>
                <a:spcPct val="10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Ask Questions that Require High-Level Thinking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0">
              <a:lnSpc>
                <a:spcPct val="10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Varied Question Types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0">
              <a:lnSpc>
                <a:spcPct val="10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 a Variety of Different Test Sets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0">
              <a:lnSpc>
                <a:spcPct val="10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Require cover sheets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0">
              <a:lnSpc>
                <a:spcPct val="10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Require desks to be clear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0">
              <a:lnSpc>
                <a:spcPct val="10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Don’t allow cell phones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0">
              <a:lnSpc>
                <a:spcPct val="10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Walk around the classroom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0">
              <a:lnSpc>
                <a:spcPct val="10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 two versions of the test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0">
              <a:lnSpc>
                <a:spcPct val="10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Don’t allow students to get out of their seat or communicate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0">
              <a:lnSpc>
                <a:spcPct val="100000"/>
              </a:lnSpc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‪9 Insider Tips To Hiring An Answering Service‬‏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413" y="2610465"/>
            <a:ext cx="4350774" cy="344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87587" y="5566162"/>
            <a:ext cx="61058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(Oermann, </a:t>
            </a:r>
            <a:r>
              <a:rPr lang="en-US" sz="1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Gaberson</a:t>
            </a:r>
            <a:r>
              <a:rPr lang="en-US" sz="1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De Gagne &amp; </a:t>
            </a:r>
            <a:r>
              <a:rPr lang="en-US" sz="1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Npd</a:t>
            </a:r>
            <a:r>
              <a:rPr lang="en-US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2024).</a:t>
            </a: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 rt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 administration cont.. </a:t>
            </a:r>
            <a:endParaRPr lang="ar-SA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98581" y="1268819"/>
            <a:ext cx="8742782" cy="5449221"/>
          </a:xfrm>
        </p:spPr>
        <p:txBody>
          <a:bodyPr>
            <a:normAutofit/>
          </a:bodyPr>
          <a:lstStyle/>
          <a:p>
            <a:pPr marL="0" indent="0" algn="l" rtl="0">
              <a:lnSpc>
                <a:spcPct val="150000"/>
              </a:lnSpc>
              <a:buNone/>
            </a:pP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Collecting Test Materials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0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traditional on-site tests, when students are finished with the test and are preparing to leave the room, the resulting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confusion and noise can disturb students who are still working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0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teacher should plan for efficient collection of test materials to minimize such distractions and to maintain test security. It is important to be certain that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test materials leave the room with the students.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5827" y="2737271"/>
            <a:ext cx="2762250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946490" y="6348708"/>
            <a:ext cx="610583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(Oermann, </a:t>
            </a:r>
            <a:r>
              <a:rPr lang="en-US" sz="20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Gaberson</a:t>
            </a:r>
            <a:r>
              <a:rPr lang="en-US" sz="20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De Gagne &amp; </a:t>
            </a:r>
            <a:r>
              <a:rPr lang="en-US" sz="20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Npd</a:t>
            </a:r>
            <a:r>
              <a:rPr lang="en-US" sz="20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2024).</a:t>
            </a:r>
            <a:endParaRPr lang="en-US" sz="20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Introduction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4089" y="1174750"/>
            <a:ext cx="9708444" cy="542163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60000"/>
              </a:lnSpc>
              <a:buNone/>
            </a:pPr>
            <a:r>
              <a:rPr lang="en-US" sz="2800" dirty="0">
                <a:latin typeface="Times New Roman" panose="02020603050405020304" pitchFamily="18" charset="0"/>
                <a:ea typeface="Paytone One"/>
                <a:cs typeface="Times New Roman" panose="02020603050405020304" pitchFamily="18" charset="0"/>
                <a:sym typeface="Paytone One"/>
              </a:rPr>
              <a:t>Careful planning help avoid or minimize difficulties.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Paytone One"/>
                <a:cs typeface="Times New Roman" panose="02020603050405020304" pitchFamily="18" charset="0"/>
                <a:sym typeface="Paytone One"/>
              </a:rPr>
              <a:t>Assembling</a:t>
            </a:r>
            <a:r>
              <a:rPr lang="en-US" sz="2800" dirty="0">
                <a:latin typeface="Times New Roman" panose="02020603050405020304" pitchFamily="18" charset="0"/>
                <a:ea typeface="Paytone One"/>
                <a:cs typeface="Times New Roman" panose="02020603050405020304" pitchFamily="18" charset="0"/>
                <a:sym typeface="Paytone One"/>
              </a:rPr>
              <a:t> 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Paytone One"/>
              </a:rPr>
              <a:t>is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Paytone One"/>
                <a:cs typeface="Times New Roman" panose="02020603050405020304" pitchFamily="18" charset="0"/>
                <a:sym typeface="Paytone One"/>
              </a:rPr>
              <a:t> 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process of organizing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putting together the individual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components of a test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 goal is to create a cohesive, effective test that will accurately measure the intended skills, knowledge, or abilities. </a:t>
            </a:r>
            <a:r>
              <a:rPr lang="en-US" sz="28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Administering a test usually is the simplest phase of the testing process.</a:t>
            </a:r>
            <a:endParaRPr lang="en-US" sz="28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indent="0" algn="just">
              <a:lnSpc>
                <a:spcPct val="160000"/>
              </a:lnSpc>
              <a:buNone/>
            </a:pPr>
            <a:endParaRPr lang="en-US" sz="28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indent="0" algn="r">
              <a:buNone/>
            </a:pPr>
            <a:r>
              <a:rPr lang="en-US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(Oermann, </a:t>
            </a:r>
            <a:r>
              <a:rPr lang="en-US" sz="2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Gaberson</a:t>
            </a:r>
            <a:r>
              <a:rPr lang="en-US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&amp;De Gagne, 2025).</a:t>
            </a:r>
            <a:endParaRPr lang="en-US" sz="2000" dirty="0"/>
          </a:p>
          <a:p>
            <a:endParaRPr lang="en-US" altLang="en-US" sz="2800" dirty="0">
              <a:cs typeface="+mn-lt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676" y="490193"/>
            <a:ext cx="907856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b="1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Online Testing</a:t>
            </a:r>
            <a:br>
              <a:rPr lang="en-US" sz="6600" b="1" dirty="0"/>
            </a:br>
            <a:endParaRPr lang="en-US" sz="6600" dirty="0"/>
          </a:p>
        </p:txBody>
      </p:sp>
      <p:pic>
        <p:nvPicPr>
          <p:cNvPr id="5124" name="Picture 4" descr="‪Test Proctoring for Online Tutoring - Oases Online‬‏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652" y="1932039"/>
            <a:ext cx="10456606" cy="3701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u="sng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Online Testing</a:t>
            </a:r>
            <a:endParaRPr lang="ar-SA" u="sng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5812" y="1497106"/>
            <a:ext cx="10451624" cy="3435111"/>
          </a:xfrm>
        </p:spPr>
        <p:txBody>
          <a:bodyPr>
            <a:noAutofit/>
          </a:bodyPr>
          <a:lstStyle/>
          <a:p>
            <a:pPr algn="just" rtl="0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more courses and programs are offered through distance education, teachers are faced with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to prevent cheating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an assessment when they cannot directly observe the students.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0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different approaches that can be used, ranging from administering the tests in a traditional, face-to-face session to using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computer-adaptive tests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Online Testing , whether on- or off-campus,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students must provide proof of identity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test can be set up to require the proctor to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input his or her ID and a password known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only to the proctor to start the exam.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ar-SA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738634" y="6064198"/>
            <a:ext cx="554181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(Oermann, </a:t>
            </a:r>
            <a:r>
              <a:rPr lang="en-US" sz="20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Gaberson</a:t>
            </a:r>
            <a:r>
              <a:rPr lang="en-US" sz="20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De Gagne &amp; </a:t>
            </a:r>
            <a:r>
              <a:rPr lang="en-US" sz="20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Npd</a:t>
            </a:r>
            <a:r>
              <a:rPr lang="en-US" sz="20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2024).</a:t>
            </a:r>
            <a:endParaRPr lang="en-US" sz="2000" b="1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i="1" u="sng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Online Testing</a:t>
            </a:r>
            <a:endParaRPr lang="ar-SA" i="1" u="sng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90688"/>
            <a:ext cx="10412819" cy="4518726"/>
          </a:xfrm>
        </p:spPr>
        <p:txBody>
          <a:bodyPr/>
          <a:lstStyle/>
          <a:p>
            <a:pPr marL="514350" indent="-514350" algn="just">
              <a:buAutoNum type="arabicPeriod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Key Features of Online Testing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Accessibility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Allows test-takers to participate from various location.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Automation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Enables instant grading and feedback.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Security Measures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Includes proctoring, randomized questions, and access controls.	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Analytics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Tracks performance trends and identifies learning gaps.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Flexibility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Supports various question formats (multiple-choice, essay, simulations).</a:t>
            </a:r>
            <a:endParaRPr lang="ar-S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72688" y="5840082"/>
            <a:ext cx="28229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Bennett, R. E. (2020).</a:t>
            </a:r>
            <a:endParaRPr lang="ar-SA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4046" y="-242047"/>
            <a:ext cx="10349753" cy="1932735"/>
          </a:xfrm>
        </p:spPr>
        <p:txBody>
          <a:bodyPr/>
          <a:lstStyle/>
          <a:p>
            <a:r>
              <a:rPr lang="en-US" sz="3600" b="1" u="sng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Online Testing cont..</a:t>
            </a:r>
            <a:endParaRPr lang="ar-SA" u="sng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953" y="1021976"/>
            <a:ext cx="11062447" cy="5719066"/>
          </a:xfrm>
        </p:spPr>
        <p:txBody>
          <a:bodyPr/>
          <a:lstStyle/>
          <a:p>
            <a:pPr marL="0" indent="0">
              <a:buNone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Best Practices for Online Testing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lphaUcPeriod"/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 Design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Align with learning objectives and assessment goals.	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a mix of question types (MCQs, case-based, interactive).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 time limits to maintain test integrity.	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Randomize questions and answer choices to reduce cheating.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ar-S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94074" y="5836024"/>
            <a:ext cx="31759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/>
              <a:t>Siau, K., &amp; </a:t>
            </a:r>
            <a:r>
              <a:rPr lang="fr-FR" sz="1800" dirty="0" err="1"/>
              <a:t>Nah</a:t>
            </a:r>
            <a:r>
              <a:rPr lang="fr-FR" sz="1800" dirty="0"/>
              <a:t>, F. F. H. (2021)</a:t>
            </a:r>
            <a:endParaRPr lang="ar-SA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766" y="2017058"/>
            <a:ext cx="6194610" cy="447581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Security Measures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AI-Proctoring: Uses facial recognition and behavior monitoring.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Lockdown Browsers: Restricts access to other applications.	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 Banks: Generates unique tests for each student.	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IP Restrictions: Limits test access to specific locations.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en-US" sz="2400" dirty="0"/>
          </a:p>
          <a:p>
            <a:pPr marL="0" indent="0" algn="just">
              <a:buNone/>
            </a:pPr>
            <a:endParaRPr lang="ar-SA" sz="2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z="3600" b="1" u="sng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Online Testing cont..</a:t>
            </a:r>
            <a:endParaRPr lang="ar-SA" u="sng" dirty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79510" y="5898777"/>
            <a:ext cx="31759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/>
              <a:t>Siau, K., &amp; </a:t>
            </a:r>
            <a:r>
              <a:rPr lang="fr-FR" sz="1800" dirty="0" err="1"/>
              <a:t>Nah</a:t>
            </a:r>
            <a:r>
              <a:rPr lang="fr-FR" sz="1800" dirty="0"/>
              <a:t>, F. F. H. (2021)</a:t>
            </a:r>
            <a:endParaRPr lang="ar-S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635" y="1690687"/>
            <a:ext cx="5181600" cy="4728041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u="sng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Online Testing cont..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870" y="1864659"/>
            <a:ext cx="6956612" cy="431230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Administration &amp; Technical Considerations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 clear instructions on navigation and test-taking.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Offer a trial test to familiarize students with the platform.	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Ensure compatibility across devices (laptops, tablets, mobile).	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 a backup plan in case of technical failures.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ar-SA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318" y="1864660"/>
            <a:ext cx="4746140" cy="424927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128" y="2106705"/>
            <a:ext cx="10878671" cy="40702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Post-Test Analysis	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automated grading for MCQs and structured responses.	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Apply plagiarism detection for essay-type answers.	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Analyze test reliability and validity through performance data.	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 detailed feedback to enhance learning outcomes.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ar-SA" sz="2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z="3600" b="1" u="sng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Online Testing cont..</a:t>
            </a:r>
            <a:endParaRPr lang="ar-SA" u="sng" dirty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86449" y="6123543"/>
            <a:ext cx="38931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/>
              <a:t>Siau, K., &amp; </a:t>
            </a:r>
            <a:r>
              <a:rPr lang="fr-FR" sz="1800" dirty="0" err="1"/>
              <a:t>Nah</a:t>
            </a:r>
            <a:r>
              <a:rPr lang="fr-FR" sz="1800" dirty="0"/>
              <a:t>, F. F. H. (2021)</a:t>
            </a:r>
            <a:endParaRPr lang="ar-SA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u="sng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Online Testing cont..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Challenges in Online Testing	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Cheating Prevention: Harder to monitor test-takers remotely.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Technical Issues: Internet disruptions, device compatibility.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Accessibility Concerns: Digital divide affecting disadvantaged learners.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Test-Taker Anxiety: Some students struggle with online exam environments</a:t>
            </a:r>
            <a:r>
              <a:rPr lang="en-US" sz="2800" dirty="0"/>
              <a:t>.</a:t>
            </a:r>
            <a:endParaRPr lang="ar-SA" sz="2800" dirty="0"/>
          </a:p>
          <a:p>
            <a:pPr>
              <a:buFont typeface="Wingdings" panose="05000000000000000000" pitchFamily="2" charset="2"/>
              <a:buChar char="ü"/>
            </a:pPr>
            <a:endParaRPr lang="ar-S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ar-SA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u="sng" dirty="0">
                <a:solidFill>
                  <a:schemeClr val="accent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Benefits of Artificial Intelligence cont.… </a:t>
            </a:r>
            <a:endParaRPr lang="en-US" sz="3600" b="1" u="sng" dirty="0">
              <a:solidFill>
                <a:schemeClr val="accent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5459" y="1690688"/>
            <a:ext cx="10708341" cy="4486275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I-based exams (also known as AI-proctored tests)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eliminate the need for onsite invigilators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can ensure a cheating-free environment.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proctor is a person who is certified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oversee the examination process. A remote proctor can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oversee the exam from any location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Remote proctoring has made online exams very secure. When the exam begins, the audio and video feed of the student is sent to a proctor who will govern the exam. Voice and facial recognition technologies which are powered by AI can moderate exams without the need for human intervention.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579" y="789771"/>
            <a:ext cx="9603275" cy="1049235"/>
          </a:xfrm>
        </p:spPr>
        <p:txBody>
          <a:bodyPr>
            <a:normAutofit/>
          </a:bodyPr>
          <a:lstStyle/>
          <a:p>
            <a:r>
              <a:rPr lang="en-US" sz="3600" b="1" u="sng" dirty="0">
                <a:solidFill>
                  <a:schemeClr val="accent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Benefits of Artificial Intelligence cont.… </a:t>
            </a:r>
            <a:endParaRPr lang="en-US" sz="3600" b="1" u="sng" dirty="0">
              <a:solidFill>
                <a:schemeClr val="accent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091" y="1825625"/>
            <a:ext cx="10568709" cy="401005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Automation of Administrative Tasks: AI can automate administrative tasks,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freeing up valuable time for educators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focus on student engagement and instructional activities.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AI-powered systems can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handle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routine administrative tasks such as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grading assignments, scheduling classes, and managing student records.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This automation streamlines administrative processes, improves efficiency, and allows educators to dedicate more time to personalized instruction and mentorship.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18720" y="5883563"/>
            <a:ext cx="61058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Miguel A, (2024)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cont..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047" y="1690688"/>
            <a:ext cx="11438965" cy="4766556"/>
          </a:xfrm>
        </p:spPr>
        <p:txBody>
          <a:bodyPr>
            <a:normAutofit/>
          </a:bodyPr>
          <a:lstStyle/>
          <a:p>
            <a:pPr marL="0" indent="0" algn="just" defTabSz="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In addition to the preparation of a test blueprint and the skillful construction of test items that correspond to it, the final appearance of the test and the way in which it is administered can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affect the validity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of the test results.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sz="24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There are some common problems associated with test administration, however, that also </a:t>
            </a:r>
            <a:r>
              <a:rPr lang="en-US" sz="24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may affect the reliability </a:t>
            </a:r>
            <a:r>
              <a:rPr lang="en-US" sz="24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of the resulting test scores and</a:t>
            </a:r>
            <a:r>
              <a:rPr lang="en-US" sz="24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the validity </a:t>
            </a:r>
            <a:r>
              <a:rPr lang="en-US" sz="24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of inferences made about those scores.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By Ensuring following 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design rules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teachers can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avoid such errors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when assembling a test.  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u="sng" dirty="0">
                <a:solidFill>
                  <a:schemeClr val="accent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Benefits of Artificial Intelligence cont.… </a:t>
            </a:r>
            <a:endParaRPr lang="en-US" sz="3600" u="sng" dirty="0">
              <a:solidFill>
                <a:schemeClr val="accent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Artificial Intelligence allows for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faster, more efficient, and highly accurate testing methodologies.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AI-powered testing tools can analyze vast datasets, and spot unobvious patterns and anomalies that human testers can miss.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 in software testing executes repetitive tests and simulations at an accelerated pace, resulting in significant reductions in both testing time and costs.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u="sng" dirty="0">
                <a:solidFill>
                  <a:schemeClr val="accent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Application 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en-US">
                <a:hlinkClick r:id="rId1" action="ppaction://hlinkfile"/>
              </a:rPr>
              <a:t>https://youtu.be/J_S34tZd9Ao?si=IO99dfKFu3NmFRB3</a:t>
            </a:r>
            <a:endParaRPr lang="en-US" altLang="en-US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‪Thank you - Le Cheile Family Resource Centre‬‏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832" y="1946787"/>
            <a:ext cx="8804787" cy="3451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References </a:t>
            </a:r>
            <a:endParaRPr lang="ar-SA" sz="36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98311" y="1309511"/>
            <a:ext cx="10755489" cy="5384800"/>
          </a:xfrm>
        </p:spPr>
        <p:txBody>
          <a:bodyPr>
            <a:normAutofit/>
          </a:bodyPr>
          <a:lstStyle/>
          <a:p>
            <a:pPr lvl="1" algn="just" rtl="0"/>
            <a:r>
              <a:rPr lang="en-US" sz="16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Newton, P. M., &amp; </a:t>
            </a:r>
            <a:r>
              <a:rPr lang="en-US" sz="16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Xiromeriti</a:t>
            </a:r>
            <a:r>
              <a:rPr lang="en-US" sz="16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M. (2023). ChatGPT performance on MCQ exams in higher education. A pragmatic scoping review. </a:t>
            </a:r>
            <a:r>
              <a:rPr lang="en-US" sz="16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EdArXiv</a:t>
            </a:r>
            <a:r>
              <a:rPr lang="en-US" sz="16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February, 21.‏</a:t>
            </a:r>
            <a:endParaRPr lang="en-US" sz="1600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algn="just" rtl="0">
              <a:buNone/>
            </a:pPr>
            <a:endParaRPr lang="en-US" sz="1600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 rtl="0"/>
            <a:r>
              <a:rPr lang="en-US" sz="16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Oermann</a:t>
            </a:r>
            <a:r>
              <a:rPr lang="en-US" sz="16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M. H., </a:t>
            </a:r>
            <a:r>
              <a:rPr lang="en-US" sz="16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Gaberson</a:t>
            </a:r>
            <a:r>
              <a:rPr lang="en-US" sz="16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K. B., De Gagne, J. C., &amp; NPD-BC, C. N. E. (2025). Evaluation and testing in nursing education. Springer Publishing Company. </a:t>
            </a:r>
            <a:r>
              <a:rPr lang="en-US" sz="16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"/>
              </a:rPr>
              <a:t>https://www.google.com.sa/books/edition/Evaluation_and_Testing_in_Nursing_Educat/TpawDwAAQBAJ?hl=ar&amp;gbpv=1&amp;dq=evaluation+and+Testing+in+Nursing+Education+books+assembling+and+administering+test&amp;pg=PA201&amp;printsec=frontcover</a:t>
            </a:r>
            <a:endParaRPr lang="en-US" sz="1600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 rtl="0"/>
            <a:endParaRPr lang="en-US" sz="1600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Mohan, R. (2023). </a:t>
            </a:r>
            <a:r>
              <a:rPr lang="en-US" sz="16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Measurement, evaluation and assessment in education</a:t>
            </a:r>
            <a:r>
              <a:rPr lang="en-US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 PHI Learning Pvt. Ltd.</a:t>
            </a:r>
            <a:r>
              <a:rPr lang="en-US" sz="16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Springer Publishing Company.</a:t>
            </a:r>
            <a:endParaRPr lang="en-US" sz="1600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 rtl="0"/>
            <a:r>
              <a:rPr lang="en-US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‏</a:t>
            </a:r>
            <a:r>
              <a:rPr lang="en-US" sz="1600" dirty="0"/>
              <a:t>Miguel A, (2024), Artificial Intelligence and the Future of Teaching and Learning, Washington, ( 37-55).</a:t>
            </a:r>
            <a:endParaRPr lang="en-US" sz="1600" dirty="0"/>
          </a:p>
          <a:p>
            <a:pPr lvl="1" algn="just" rtl="0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Li, Z.,(2023).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Diffurec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 diffusion model for sequential recommendation. ACM Transactions on Information Systems, 42(3), 1-28.‏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 rtl="0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	Bennett, R. E. (2020). “The Changing Nature of Educational Assessment: Implications for Validity.” Educational Measurement: Issues and Practice, 39(1), 53-59.https://doi.org/10.1111/emip.12355	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 rtl="0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	Siau, K., &amp; Nah, F. F. H. (2021). “Trust in Online Exams: Challenges and Future Directions.” Journal of Computer Information Systems, 61(3), 233-244.https://doi.org/10.1080/08874417.2020.1756659	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 rtl="0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	Carter, R. A., Jr., et al. (2020). “The Impact of COVID-19 on College Student Experiences with Technology.” Computers and Education Open, 1, 100018.https://doi.org/10.1016/j.caeo.2020.100018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algn="just" rtl="0"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Ensure Test design rules are followed</a:t>
            </a:r>
            <a:endParaRPr lang="en-US"/>
          </a:p>
        </p:txBody>
      </p:sp>
      <p:graphicFrame>
        <p:nvGraphicFramePr>
          <p:cNvPr id="4" name="Diagram 3"/>
          <p:cNvGraphicFramePr/>
          <p:nvPr/>
        </p:nvGraphicFramePr>
        <p:xfrm>
          <a:off x="4109085" y="1122680"/>
          <a:ext cx="3880485" cy="5735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238760" y="2037080"/>
          <a:ext cx="3533140" cy="39382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3" name="Diagram 2"/>
          <p:cNvGraphicFramePr/>
          <p:nvPr/>
        </p:nvGraphicFramePr>
        <p:xfrm>
          <a:off x="8326755" y="1122045"/>
          <a:ext cx="3533140" cy="57365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 rt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 design rules</a:t>
            </a:r>
            <a:endParaRPr lang="ar-SA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857955" y="1352168"/>
            <a:ext cx="9663289" cy="4721253"/>
          </a:xfrm>
        </p:spPr>
        <p:txBody>
          <a:bodyPr>
            <a:normAutofit fontScale="25000" lnSpcReduction="20000"/>
          </a:bodyPr>
          <a:lstStyle/>
          <a:p>
            <a:pPr marL="0" algn="l" defTabSz="457200" rtl="0">
              <a:lnSpc>
                <a:spcPct val="150000"/>
              </a:lnSpc>
              <a:buClrTx/>
              <a:buSzTx/>
              <a:buFontTx/>
              <a:buNone/>
            </a:pPr>
            <a:r>
              <a:rPr lang="en-US" sz="1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Allow Enough Time</a:t>
            </a:r>
            <a:endParaRPr lang="en-US" sz="1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rtl="0">
              <a:lnSpc>
                <a:spcPct val="150000"/>
              </a:lnSpc>
              <a:buNone/>
            </a:pP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Assembling the test </a:t>
            </a:r>
            <a:r>
              <a:rPr lang="en-US" sz="1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not just a clerical or technical task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even if someone else types or reproduces the test, the teacher should make all decisions regarding the arrangement of test elements and the final appearance of the test. The teacher </a:t>
            </a:r>
            <a:r>
              <a:rPr lang="en-US" sz="1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 allow enough time 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this phase </a:t>
            </a:r>
            <a:r>
              <a:rPr lang="en-US" sz="1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avoid errors 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could affect the students’ </a:t>
            </a:r>
            <a:r>
              <a:rPr lang="en-US" sz="1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 scores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Creating a high-quality test requires time for both the item-writing phase and the design phases.</a:t>
            </a:r>
            <a:endParaRPr lang="en-US" sz="1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reeform 2"/>
          <p:cNvSpPr/>
          <p:nvPr/>
        </p:nvSpPr>
        <p:spPr>
          <a:xfrm rot="-1764846">
            <a:off x="10536779" y="5411284"/>
            <a:ext cx="1398850" cy="1411198"/>
          </a:xfrm>
          <a:custGeom>
            <a:avLst/>
            <a:gdLst/>
            <a:ahLst/>
            <a:cxnLst/>
            <a:rect l="l" t="t" r="r" b="b"/>
            <a:pathLst>
              <a:path w="2098275" h="2116797">
                <a:moveTo>
                  <a:pt x="0" y="0"/>
                </a:moveTo>
                <a:lnTo>
                  <a:pt x="2098275" y="0"/>
                </a:lnTo>
                <a:lnTo>
                  <a:pt x="2098275" y="2116797"/>
                </a:lnTo>
                <a:lnTo>
                  <a:pt x="0" y="2116797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387350" y="944245"/>
            <a:ext cx="11485880" cy="6374211"/>
            <a:chOff x="-1683274" y="1766623"/>
            <a:chExt cx="21186868" cy="12188407"/>
          </a:xfrm>
        </p:grpSpPr>
        <p:sp>
          <p:nvSpPr>
            <p:cNvPr id="6" name="TextBox 6"/>
            <p:cNvSpPr txBox="1"/>
            <p:nvPr/>
          </p:nvSpPr>
          <p:spPr>
            <a:xfrm>
              <a:off x="-1683274" y="1766623"/>
              <a:ext cx="19367805" cy="10977573"/>
            </a:xfrm>
            <a:prstGeom prst="rect">
              <a:avLst/>
            </a:prstGeom>
          </p:spPr>
          <p:txBody>
            <a:bodyPr lIns="0" tIns="0" rIns="0" bIns="0" rtlCol="0" anchor="t">
              <a:noAutofit/>
            </a:bodyPr>
            <a:lstStyle/>
            <a:p>
              <a:pPr indent="-342900" algn="l" fontAlgn="base">
                <a:lnSpc>
                  <a:spcPct val="150000"/>
                </a:lnSpc>
                <a:spcBef>
                  <a:spcPct val="20000"/>
                </a:spcBef>
                <a:buClrTx/>
                <a:buSzTx/>
                <a:buFontTx/>
              </a:pPr>
              <a:r>
                <a: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2-Arrange Test Items</a:t>
              </a:r>
              <a:endPara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endParaRPr>
            </a:p>
            <a:p>
              <a:pPr>
                <a:lnSpc>
                  <a:spcPts val="3035"/>
                </a:lnSpc>
              </a:pPr>
              <a:endPara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ts val="3035"/>
                </a:lnSpc>
              </a:pPr>
              <a:r>
                <a:rPr lang="en-US" sz="2400" b="1" dirty="0">
                  <a:solidFill>
                    <a:srgbClr val="21202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Arrangement of items including :</a:t>
              </a:r>
              <a:endParaRPr lang="en-US" sz="2400" dirty="0">
                <a:solidFill>
                  <a:srgbClr val="21202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70000"/>
                </a:lnSpc>
              </a:pPr>
              <a:r>
                <a:rPr lang="en-US" sz="2400" dirty="0">
                  <a:solidFill>
                    <a:srgbClr val="21202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1-</a:t>
              </a:r>
              <a:r>
                <a:rPr lang="en-US" sz="2400" dirty="0">
                  <a:solidFill>
                    <a:srgbClr val="258CD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By  order</a:t>
              </a:r>
              <a:r>
                <a:rPr lang="en-US" sz="2400" dirty="0">
                  <a:solidFill>
                    <a:srgbClr val="21202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of simplest to complexity. </a:t>
              </a:r>
              <a:endParaRPr lang="en-US" sz="2400" dirty="0">
                <a:solidFill>
                  <a:srgbClr val="21202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70000"/>
                </a:lnSpc>
              </a:pPr>
              <a:r>
                <a:rPr lang="en-US" sz="2400" dirty="0">
                  <a:solidFill>
                    <a:srgbClr val="21202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2- according to the sequence in which the </a:t>
              </a:r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content was taught.</a:t>
              </a:r>
              <a:endPara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70000"/>
                </a:lnSpc>
              </a:pPr>
              <a:r>
                <a:rPr lang="en-US" sz="2400" dirty="0">
                  <a:solidFill>
                    <a:srgbClr val="21202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3- according to </a:t>
              </a:r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teacher objectives</a:t>
              </a:r>
              <a:r>
                <a:rPr lang="en-US" sz="2400" dirty="0">
                  <a:solidFill>
                    <a:srgbClr val="258CD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>
                  <a:solidFill>
                    <a:srgbClr val="21202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and</a:t>
              </a:r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aim of the course. </a:t>
              </a:r>
              <a:endParaRPr lang="en-US" sz="2400" dirty="0">
                <a:solidFill>
                  <a:srgbClr val="258CD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70000"/>
                </a:lnSpc>
              </a:pPr>
              <a:r>
                <a:rPr lang="en-US" sz="2400" dirty="0">
                  <a:solidFill>
                    <a:srgbClr val="21202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4- according to </a:t>
              </a:r>
              <a:r>
                <a:rPr lang="en-US" sz="2400" dirty="0">
                  <a:solidFill>
                    <a:srgbClr val="21202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test contains </a:t>
              </a:r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two or more formate</a:t>
              </a:r>
              <a:r>
                <a:rPr lang="en-US" sz="2400" dirty="0">
                  <a:solidFill>
                    <a:srgbClr val="21202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the teacher group items of same format together  because each items format requires diffirent mental tasks of the student.</a:t>
              </a:r>
              <a:endParaRPr lang="en-US" sz="2400" dirty="0">
                <a:solidFill>
                  <a:srgbClr val="21202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70000"/>
                </a:lnSpc>
              </a:pPr>
              <a:endParaRPr lang="en-US" sz="2400" dirty="0">
                <a:solidFill>
                  <a:srgbClr val="212022"/>
                </a:solidFill>
                <a:latin typeface="+mj-lt"/>
                <a:cs typeface="+mj-lt"/>
              </a:endParaRPr>
            </a:p>
            <a:p>
              <a:pPr>
                <a:lnSpc>
                  <a:spcPts val="3415"/>
                </a:lnSpc>
              </a:pPr>
              <a:endParaRPr lang="en-US" sz="2400" dirty="0">
                <a:solidFill>
                  <a:srgbClr val="212022"/>
                </a:solidFill>
                <a:latin typeface="+mj-lt"/>
                <a:cs typeface="+mj-lt"/>
              </a:endParaRPr>
            </a:p>
            <a:p>
              <a:pPr>
                <a:lnSpc>
                  <a:spcPts val="3035"/>
                </a:lnSpc>
              </a:pPr>
              <a:r>
                <a:rPr lang="en-US" sz="2400" dirty="0">
                  <a:solidFill>
                    <a:srgbClr val="F4F4F4"/>
                  </a:solidFill>
                  <a:latin typeface="DM Sans Bold"/>
                </a:rPr>
                <a:t> </a:t>
              </a:r>
              <a:endParaRPr lang="en-US" sz="2400" dirty="0">
                <a:solidFill>
                  <a:srgbClr val="F4F4F4"/>
                </a:solidFill>
                <a:latin typeface="DM Sans Bold"/>
              </a:endParaRPr>
            </a:p>
            <a:p>
              <a:pPr>
                <a:lnSpc>
                  <a:spcPts val="2740"/>
                </a:lnSpc>
                <a:spcBef>
                  <a:spcPct val="0"/>
                </a:spcBef>
              </a:pPr>
              <a:endParaRPr lang="en-US" sz="2400" dirty="0">
                <a:solidFill>
                  <a:srgbClr val="F4F4F4"/>
                </a:solidFill>
                <a:latin typeface="DM Sans Bold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3339911"/>
              <a:ext cx="19503594" cy="6151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510"/>
                </a:lnSpc>
              </a:pPr>
              <a:endParaRPr sz="2400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6552825" y="6685222"/>
            <a:ext cx="5319679" cy="238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55"/>
              </a:lnSpc>
            </a:pPr>
            <a:endParaRPr sz="1200"/>
          </a:p>
        </p:txBody>
      </p:sp>
      <p:sp>
        <p:nvSpPr>
          <p:cNvPr id="11" name="TextBox 10"/>
          <p:cNvSpPr txBox="1"/>
          <p:nvPr/>
        </p:nvSpPr>
        <p:spPr>
          <a:xfrm>
            <a:off x="2503805" y="187960"/>
            <a:ext cx="6577965" cy="75565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 design rules cont..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519430" y="864870"/>
            <a:ext cx="10573385" cy="5992495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 algn="l" fontAlgn="base">
              <a:lnSpc>
                <a:spcPct val="15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3-Write Directions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test should begin with a set of clear general directions. These general directions should include instructions on:</a:t>
            </a:r>
            <a:endParaRPr lang="en-US" sz="2400" dirty="0">
              <a:solidFill>
                <a:srgbClr val="2120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2120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•how and where to record responses?</a:t>
            </a:r>
            <a:endParaRPr lang="en-US" sz="2400" dirty="0">
              <a:solidFill>
                <a:srgbClr val="2120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2120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•what type of writing implement to use?</a:t>
            </a:r>
            <a:endParaRPr lang="en-US" sz="2400" dirty="0">
              <a:solidFill>
                <a:srgbClr val="2120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2120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•whether or not students may write on the test booklet?</a:t>
            </a:r>
            <a:endParaRPr lang="en-US" sz="2400" dirty="0">
              <a:solidFill>
                <a:srgbClr val="2120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2120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•the amount of time allowed?</a:t>
            </a:r>
            <a:endParaRPr lang="en-US" sz="2400" dirty="0">
              <a:solidFill>
                <a:srgbClr val="2120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2120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•the number of pages and items on the exam?</a:t>
            </a:r>
            <a:endParaRPr lang="en-US" sz="2400" dirty="0">
              <a:solidFill>
                <a:srgbClr val="2120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2120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•the types and point values of items?</a:t>
            </a:r>
            <a:endParaRPr lang="en-US" sz="2400" dirty="0">
              <a:solidFill>
                <a:srgbClr val="2120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2120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•whether students may ask questions during the test?</a:t>
            </a:r>
            <a:endParaRPr lang="en-US" sz="2400" dirty="0">
              <a:solidFill>
                <a:srgbClr val="2120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2120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•what to do after finishing the exam?</a:t>
            </a:r>
            <a:endParaRPr lang="en-US" sz="2400" dirty="0">
              <a:solidFill>
                <a:srgbClr val="2120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endParaRPr lang="en-US" sz="2400" dirty="0">
              <a:solidFill>
                <a:srgbClr val="2120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9562069" y="3019430"/>
            <a:ext cx="1436677" cy="163258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72030" y="0"/>
            <a:ext cx="6666230" cy="64960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 design rules cont..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19579</Words>
  <Application>WPS Presentation</Application>
  <PresentationFormat>Widescreen</PresentationFormat>
  <Paragraphs>469</Paragraphs>
  <Slides>53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53</vt:i4>
      </vt:variant>
    </vt:vector>
  </HeadingPairs>
  <TitlesOfParts>
    <vt:vector size="68" baseType="lpstr">
      <vt:lpstr>Arial</vt:lpstr>
      <vt:lpstr>SimSun</vt:lpstr>
      <vt:lpstr>Wingdings</vt:lpstr>
      <vt:lpstr>Times New Roman</vt:lpstr>
      <vt:lpstr>Paytone One</vt:lpstr>
      <vt:lpstr>Segoe Print</vt:lpstr>
      <vt:lpstr>Calibri</vt:lpstr>
      <vt:lpstr>Arial</vt:lpstr>
      <vt:lpstr>Times New Roman</vt:lpstr>
      <vt:lpstr>Open Sans</vt:lpstr>
      <vt:lpstr>DM Sans Bold</vt:lpstr>
      <vt:lpstr>Microsoft YaHei</vt:lpstr>
      <vt:lpstr>Arial Unicode MS</vt:lpstr>
      <vt:lpstr>Calibri Light</vt:lpstr>
      <vt:lpstr>Office Theme</vt:lpstr>
      <vt:lpstr>Assembling and Administering tests</vt:lpstr>
      <vt:lpstr>Objectives </vt:lpstr>
      <vt:lpstr>Outlines </vt:lpstr>
      <vt:lpstr>Introduction</vt:lpstr>
      <vt:lpstr>Introduction cont..</vt:lpstr>
      <vt:lpstr>Ensure Test design rules are followed</vt:lpstr>
      <vt:lpstr>Test design rules</vt:lpstr>
      <vt:lpstr>PowerPoint 演示文稿</vt:lpstr>
      <vt:lpstr>PowerPoint 演示文稿</vt:lpstr>
      <vt:lpstr>PowerPoint 演示文稿</vt:lpstr>
      <vt:lpstr>PowerPoint 演示文稿</vt:lpstr>
      <vt:lpstr>Test design rules cont..</vt:lpstr>
      <vt:lpstr>PowerPoint 演示文稿</vt:lpstr>
      <vt:lpstr>Test design rules cont..</vt:lpstr>
      <vt:lpstr>Test design rules cont..</vt:lpstr>
      <vt:lpstr>Test design rules cont..</vt:lpstr>
      <vt:lpstr>Test design rules cont..</vt:lpstr>
      <vt:lpstr>Test design rules cont..</vt:lpstr>
      <vt:lpstr>Test design rules cont..</vt:lpstr>
      <vt:lpstr>Test design rules cont..</vt:lpstr>
      <vt:lpstr>Test design rules cont..</vt:lpstr>
      <vt:lpstr>Test design rules cont..</vt:lpstr>
      <vt:lpstr>Reproducing the test</vt:lpstr>
      <vt:lpstr>Reproducing the test cont..</vt:lpstr>
      <vt:lpstr>Reproducing the test cont..</vt:lpstr>
      <vt:lpstr>Reproducing the test cont..</vt:lpstr>
      <vt:lpstr>Reproducing the test cont..</vt:lpstr>
      <vt:lpstr>Reproducing the test cont..</vt:lpstr>
      <vt:lpstr>Reproducing the test cont..</vt:lpstr>
      <vt:lpstr>Reproducing the test cont..</vt:lpstr>
      <vt:lpstr>Test administration</vt:lpstr>
      <vt:lpstr>Test administration cont.. </vt:lpstr>
      <vt:lpstr>Test administration cont.. </vt:lpstr>
      <vt:lpstr>Test administration cont.. </vt:lpstr>
      <vt:lpstr>Test administration cont.. </vt:lpstr>
      <vt:lpstr>Test administration cont.. </vt:lpstr>
      <vt:lpstr>Test administration cont.. </vt:lpstr>
      <vt:lpstr>Test administration cont.. </vt:lpstr>
      <vt:lpstr>Test administration cont.. </vt:lpstr>
      <vt:lpstr>Online Testing </vt:lpstr>
      <vt:lpstr>Online Testing</vt:lpstr>
      <vt:lpstr>Online Testing</vt:lpstr>
      <vt:lpstr>Online Testing cont..</vt:lpstr>
      <vt:lpstr>Online Testing cont..</vt:lpstr>
      <vt:lpstr>Online Testing cont..</vt:lpstr>
      <vt:lpstr>Online Testing cont..</vt:lpstr>
      <vt:lpstr>Online Testing cont..</vt:lpstr>
      <vt:lpstr>Benefits of Artificial Intelligence cont.… </vt:lpstr>
      <vt:lpstr>Benefits of Artificial Intelligence cont.… </vt:lpstr>
      <vt:lpstr>Benefits of Artificial Intelligence cont.… </vt:lpstr>
      <vt:lpstr>Application cont.,</vt:lpstr>
      <vt:lpstr>PowerPoint 演示文稿</vt:lpstr>
      <vt:lpstr>References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WAEL AL-ALI</dc:creator>
  <cp:lastModifiedBy>Ayat Naeim</cp:lastModifiedBy>
  <cp:revision>342</cp:revision>
  <dcterms:created xsi:type="dcterms:W3CDTF">2023-03-28T19:53:00Z</dcterms:created>
  <dcterms:modified xsi:type="dcterms:W3CDTF">2025-03-27T12:10:08Z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FD59022B860A47D4844F606B097FFD9B_13</vt:lpwstr>
  </property>
  <property fmtid="{D5CDD505-2E9C-101B-9397-08002B2CF9AE}" pid="3" name="KSOProductBuildVer">
    <vt:lpwstr>1033-12.2.0.20326</vt:lpwstr>
  </property>
</Properties>
</file>